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59" autoAdjust="0"/>
  </p:normalViewPr>
  <p:slideViewPr>
    <p:cSldViewPr>
      <p:cViewPr varScale="1">
        <p:scale>
          <a:sx n="104" d="100"/>
          <a:sy n="104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Березина\Desktop\Безымянный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92935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Georgia" pitchFamily="18" charset="0"/>
              </a:rPr>
              <a:t>Государственное профессиональное образовательное учреждение Ярославской области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Georgia" pitchFamily="18" charset="0"/>
              </a:rPr>
              <a:t>Даниловский политехнический колледж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Georgia" pitchFamily="18" charset="0"/>
              </a:rPr>
              <a:t>____________________________________________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Georgia" pitchFamily="18" charset="0"/>
              </a:rPr>
              <a:t>Ярославский моторный завод –как одно из ведущих предприятий машиностроения в области 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205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Березина\Desktop\Безымянный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857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Ярославская область входит в число наиболее развитых в промышленном отношении регионов страны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205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1919" t="3843" r="12688"/>
          <a:stretch>
            <a:fillRect/>
          </a:stretch>
        </p:blipFill>
        <p:spPr bwMode="auto">
          <a:xfrm>
            <a:off x="1285852" y="928670"/>
            <a:ext cx="660646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Березина\Desktop\Безымянный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571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Структура промышленности Ярославской области 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205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 l="3662" t="5859" b="4296"/>
          <a:stretch>
            <a:fillRect/>
          </a:stretch>
        </p:blipFill>
        <p:spPr bwMode="auto">
          <a:xfrm>
            <a:off x="285720" y="642918"/>
            <a:ext cx="868146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Березина\Desktop\Безымянный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"/>
            <a:ext cx="8229600" cy="121442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Главная отрасль - машиностроение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05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762005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Березина\Desktop\Безымянный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8286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ПАО «</a:t>
            </a:r>
            <a:r>
              <a:rPr lang="ru-RU" dirty="0" err="1" smtClean="0">
                <a:latin typeface="Georgia" pitchFamily="18" charset="0"/>
              </a:rPr>
              <a:t>Автодизель</a:t>
            </a:r>
            <a:r>
              <a:rPr lang="ru-RU" dirty="0" smtClean="0">
                <a:latin typeface="Georgia" pitchFamily="18" charset="0"/>
              </a:rPr>
              <a:t>» – ведущее предприятие российского двигателестроения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05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Березина\Desktop\Безымянный.png"/>
          <p:cNvPicPr>
            <a:picLocks noChangeAspect="1" noChangeArrowheads="1"/>
          </p:cNvPicPr>
          <p:nvPr/>
        </p:nvPicPr>
        <p:blipFill>
          <a:blip r:embed="rId3"/>
          <a:srcRect l="10672" t="6977" b="2326"/>
          <a:stretch>
            <a:fillRect/>
          </a:stretch>
        </p:blipFill>
        <p:spPr bwMode="auto">
          <a:xfrm>
            <a:off x="142844" y="928670"/>
            <a:ext cx="4185639" cy="2786082"/>
          </a:xfrm>
          <a:prstGeom prst="rect">
            <a:avLst/>
          </a:prstGeom>
          <a:noFill/>
        </p:spPr>
      </p:pic>
      <p:pic>
        <p:nvPicPr>
          <p:cNvPr id="16389" name="Picture 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8"/>
            <a:ext cx="4214842" cy="2809895"/>
          </a:xfrm>
          <a:prstGeom prst="rect">
            <a:avLst/>
          </a:prstGeom>
          <a:noFill/>
        </p:spPr>
      </p:pic>
      <p:pic>
        <p:nvPicPr>
          <p:cNvPr id="16391" name="Picture 7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28670"/>
            <a:ext cx="4000528" cy="2660507"/>
          </a:xfrm>
          <a:prstGeom prst="rect">
            <a:avLst/>
          </a:prstGeom>
          <a:noFill/>
        </p:spPr>
      </p:pic>
      <p:pic>
        <p:nvPicPr>
          <p:cNvPr id="16393" name="Picture 9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786190"/>
            <a:ext cx="4348081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Березина\Desktop\Безымянный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4294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Ярославский моторный завод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05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b="4476"/>
          <a:stretch>
            <a:fillRect/>
          </a:stretch>
        </p:blipFill>
        <p:spPr bwMode="auto">
          <a:xfrm>
            <a:off x="1285852" y="571480"/>
            <a:ext cx="6262678" cy="3357586"/>
          </a:xfrm>
          <a:prstGeom prst="rect">
            <a:avLst/>
          </a:prstGeom>
          <a:noFill/>
        </p:spPr>
      </p:pic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4035413" cy="3051993"/>
          </a:xfrm>
          <a:prstGeom prst="rect">
            <a:avLst/>
          </a:prstGeom>
          <a:noFill/>
        </p:spPr>
      </p:pic>
      <p:pic>
        <p:nvPicPr>
          <p:cNvPr id="15366" name="Picture 6" descr="Фото для иллюстрации из открытых источников."/>
          <p:cNvPicPr>
            <a:picLocks noChangeAspect="1" noChangeArrowheads="1"/>
          </p:cNvPicPr>
          <p:nvPr/>
        </p:nvPicPr>
        <p:blipFill>
          <a:blip r:embed="rId5"/>
          <a:srcRect r="12535"/>
          <a:stretch>
            <a:fillRect/>
          </a:stretch>
        </p:blipFill>
        <p:spPr bwMode="auto">
          <a:xfrm>
            <a:off x="571472" y="3714752"/>
            <a:ext cx="3987797" cy="293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Березина\Desktop\Безымянный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92935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Georgia" pitchFamily="18" charset="0"/>
              </a:rPr>
              <a:t>Государственное профессиональное образовательное учреждение Ярославской области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Georgia" pitchFamily="18" charset="0"/>
              </a:rPr>
              <a:t>Даниловский политехнический колледж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Georgia" pitchFamily="18" charset="0"/>
              </a:rPr>
              <a:t>____________________________________________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Georgia" pitchFamily="18" charset="0"/>
              </a:rPr>
              <a:t>Ярославский моторный завод –как одно из ведущих предприятий машиностроения в области 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205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76</Words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Березина</dc:creator>
  <cp:lastModifiedBy>Березина</cp:lastModifiedBy>
  <cp:revision>6</cp:revision>
  <dcterms:created xsi:type="dcterms:W3CDTF">2024-09-14T07:30:47Z</dcterms:created>
  <dcterms:modified xsi:type="dcterms:W3CDTF">2024-09-14T08:23:56Z</dcterms:modified>
</cp:coreProperties>
</file>