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59" autoAdjust="0"/>
  </p:normalViewPr>
  <p:slideViewPr>
    <p:cSldViewPr>
      <p:cViewPr varScale="1">
        <p:scale>
          <a:sx n="104" d="100"/>
          <a:sy n="104" d="100"/>
        </p:scale>
        <p:origin x="-17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1;&#1077;&#1088;&#1077;&#1079;&#1080;&#1085;&#1072;\Desktop\&#1040;&#1042;&#1058;&#1054;&#1044;&#1048;&#1047;&#1045;&#1051;&#1068;\&#1058;&#1091;&#1088;&#1073;&#1086;&#1076;&#1074;&#1080;&#1075;&#1072;&#1090;&#1077;&#1083;&#1080;\&#1048;&#1084;&#1087;&#1086;&#1088;&#1090;&#1086;&#1079;&#1072;&#1084;&#1077;&#1097;&#1077;&#1085;&#1080;&#1077;%20&#1088;&#1072;&#1073;&#1086;&#1090;&#1072;&#1077;&#1090;&amp;%2333;%20&#1071;&#1052;&#1047;%20&#1087;&#1088;&#1077;&#1076;&#1083;&#1072;&#1075;&#1072;&#1077;&#1090;%20&#1088;&#1086;&#1089;&#1089;&#1080;&#1081;&#1089;&#1082;&#1086;&#1084;&#1091;%20&#1084;&#1072;&#1096;&#1080;&#1085;&#1086;&#1089;&#1090;&#1088;&#1086;&#1077;&#1085;&#1080;&#1102;%20&#1085;&#1086;&#1074;&#1099;&#1077;%20&#1076;&#1080;&#1079;&#1077;&#1083;&#1103;%20&#1087;&#1086;&#1076;%20&#1083;&#1102;&#1073;&#1099;&#1077;%20&#1079;&#1072;&#1076;&#1072;&#1095;&#1080;%20(1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t="9895"/>
          <a:stretch>
            <a:fillRect/>
          </a:stretch>
        </p:blipFill>
        <p:spPr bwMode="auto">
          <a:xfrm>
            <a:off x="2571736" y="3214686"/>
            <a:ext cx="4286250" cy="32527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592935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Georgia" pitchFamily="18" charset="0"/>
              </a:rPr>
              <a:t>Государственное профессиональное образовательное учреждение Ярославской области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Georgia" pitchFamily="18" charset="0"/>
              </a:rPr>
              <a:t>Даниловский политехнический колледж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Georgia" pitchFamily="18" charset="0"/>
              </a:rPr>
              <a:t>____________________________________</a:t>
            </a:r>
            <a:r>
              <a:rPr lang="ru-RU" sz="1800" b="1" dirty="0" smtClean="0">
                <a:latin typeface="Georgia" pitchFamily="18" charset="0"/>
              </a:rPr>
              <a:t>________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Georgia" pitchFamily="18" charset="0"/>
              </a:rPr>
              <a:t>Турбированные двигатели ЯМЗ – движущая сила российского автопрома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20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482" name="Picture 2" descr="Z:\Шейнова\ФОТО-двигатели\5P1pIpKUfSjGkZwersSKsgaY6JVKc9n6Lpm75ke-j8CdJ1d2S_gHHbc-NJJM7zUmD11pSkN7O7ZbT89lSsV1TlOJ.jpg"/>
          <p:cNvPicPr>
            <a:picLocks noChangeAspect="1" noChangeArrowheads="1"/>
          </p:cNvPicPr>
          <p:nvPr/>
        </p:nvPicPr>
        <p:blipFill>
          <a:blip r:embed="rId2" cstate="print"/>
          <a:srcRect t="15873" r="21693"/>
          <a:stretch>
            <a:fillRect/>
          </a:stretch>
        </p:blipFill>
        <p:spPr bwMode="auto">
          <a:xfrm>
            <a:off x="285720" y="142852"/>
            <a:ext cx="2643206" cy="3786190"/>
          </a:xfrm>
          <a:prstGeom prst="rect">
            <a:avLst/>
          </a:prstGeom>
          <a:noFill/>
        </p:spPr>
      </p:pic>
      <p:pic>
        <p:nvPicPr>
          <p:cNvPr id="20483" name="Picture 3" descr="Z:\Шейнова\ФОТО-двигатели\Asb9Pp9iRltkSEt5abj7PMHk6HWN-qXFzey3F5vFHVdngZiVzNDkoZZ3XFVrI2sLQLdiuMHPxtvc2Y5GpRJttRct.jpg"/>
          <p:cNvPicPr>
            <a:picLocks noChangeAspect="1" noChangeArrowheads="1"/>
          </p:cNvPicPr>
          <p:nvPr/>
        </p:nvPicPr>
        <p:blipFill>
          <a:blip r:embed="rId3" cstate="print"/>
          <a:srcRect l="26389" t="20833" r="6944" b="7291"/>
          <a:stretch>
            <a:fillRect/>
          </a:stretch>
        </p:blipFill>
        <p:spPr bwMode="auto">
          <a:xfrm>
            <a:off x="3286116" y="142852"/>
            <a:ext cx="2584192" cy="3714776"/>
          </a:xfrm>
          <a:prstGeom prst="rect">
            <a:avLst/>
          </a:prstGeom>
          <a:noFill/>
        </p:spPr>
      </p:pic>
      <p:pic>
        <p:nvPicPr>
          <p:cNvPr id="20484" name="Picture 4" descr="Z:\Шейнова\ФОТО-двигатели\vDqP7DmCbUpCxy24xOC81HIv5loSwjIV6o25AUS95pWsxLap7GkdCsl4VB7ik-K_0DBCB3JuJLcsEDpsAvQyktFc.jpg"/>
          <p:cNvPicPr>
            <a:picLocks noChangeAspect="1" noChangeArrowheads="1"/>
          </p:cNvPicPr>
          <p:nvPr/>
        </p:nvPicPr>
        <p:blipFill>
          <a:blip r:embed="rId4" cstate="print"/>
          <a:srcRect l="15278" t="15484" r="11111" b="4166"/>
          <a:stretch>
            <a:fillRect/>
          </a:stretch>
        </p:blipFill>
        <p:spPr bwMode="auto">
          <a:xfrm>
            <a:off x="6072198" y="142852"/>
            <a:ext cx="2643206" cy="3714776"/>
          </a:xfrm>
          <a:prstGeom prst="rect">
            <a:avLst/>
          </a:prstGeom>
          <a:noFill/>
        </p:spPr>
      </p:pic>
      <p:pic>
        <p:nvPicPr>
          <p:cNvPr id="20485" name="Picture 5" descr="Z:\Шейнова\ФОТО-двигатели\qBdNYBJn0n6lzXb8qYMhQiggxJpnFDL1viijrPpxyUeKjvnffQMPZENgwL878wBdW5OKg4uSVxYputwiWX3t45c6.jpg"/>
          <p:cNvPicPr>
            <a:picLocks noChangeAspect="1" noChangeArrowheads="1"/>
          </p:cNvPicPr>
          <p:nvPr/>
        </p:nvPicPr>
        <p:blipFill>
          <a:blip r:embed="rId5" cstate="print"/>
          <a:srcRect l="7031" t="25363" r="4687" b="6250"/>
          <a:stretch>
            <a:fillRect/>
          </a:stretch>
        </p:blipFill>
        <p:spPr bwMode="auto">
          <a:xfrm>
            <a:off x="1428728" y="3071810"/>
            <a:ext cx="6357982" cy="3693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</a:rPr>
              <a:t>ЯМЗ предлагает российскому машиностроению новые дизеля под любые задачи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Импортозамещение работает&amp;#33; ЯМЗ предлагает российскому машиностроению новые дизеля под любые задачи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428736"/>
            <a:ext cx="7358114" cy="5022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</Words>
  <PresentationFormat>Экран (4:3)</PresentationFormat>
  <Paragraphs>6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ЯМЗ предлагает российскому машиностроению новые дизеля под любые 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Березина</dc:creator>
  <cp:lastModifiedBy>Березина</cp:lastModifiedBy>
  <cp:revision>10</cp:revision>
  <dcterms:created xsi:type="dcterms:W3CDTF">2024-09-14T07:30:47Z</dcterms:created>
  <dcterms:modified xsi:type="dcterms:W3CDTF">2025-02-14T10:30:48Z</dcterms:modified>
</cp:coreProperties>
</file>