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ACC34B-CE3F-4470-BEC0-42F0CB65D2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CFC70C4-CD65-48FC-A08B-68E56B9C99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DC20CAA-65CF-45D1-946B-15B213ABF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8494-5EC6-4AD9-BCB2-7625B90EE5B1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177FB47-BD09-4CC8-BCDA-21366CABC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D5C9C5-3A1F-4FB2-8557-F1FAA45D0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E5FA-24C3-4ABE-BB23-9093DB4572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975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C27E26-58C3-4787-BD00-441652122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56B0B30-8E5A-46A2-AB9B-9F40D7C35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17A5CBF-C7FC-4B34-BB18-1D81203B7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8494-5EC6-4AD9-BCB2-7625B90EE5B1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A63C928-6592-4144-A5E0-BFB09BE47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74C5CF-3A9A-48FF-A7DD-D7F434DD4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E5FA-24C3-4ABE-BB23-9093DB4572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088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1804F69-865F-4008-A2BB-EB4432878E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74D99D3-B0E9-4802-8B2B-F644BC0605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28A3B3-AD66-4143-9212-C57126690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8494-5EC6-4AD9-BCB2-7625B90EE5B1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F54B6A-86FF-43CF-80AC-2B5535C17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6F34BA-9570-4160-B714-C8EF074AB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E5FA-24C3-4ABE-BB23-9093DB4572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326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51FD29-7038-4665-A873-50C95DF86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210FA6-A96F-4F80-9371-E0E90AF6B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E508F2-AF91-4896-BBD6-FC1B688AB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8494-5EC6-4AD9-BCB2-7625B90EE5B1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05A27D9-AC63-44E6-B3AE-DAC0D8B7B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C84C18-1869-4E0D-9F7C-E20D8E3B9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E5FA-24C3-4ABE-BB23-9093DB4572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611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650B55-AA37-4F64-A356-BE37944F6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4999EF4-692A-4A32-9301-6E0ECB421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1AA5654-BDF8-49C7-BD04-4F338A6BB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8494-5EC6-4AD9-BCB2-7625B90EE5B1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BB78AE-E0F0-46C7-9A8C-9E2D10B3D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72E24C-C3C1-4841-92FA-5CAE564E2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E5FA-24C3-4ABE-BB23-9093DB4572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924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1284D7-E2AE-449A-8DE1-21DCF2EAB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0ACA6B-83EF-4D2D-98F9-8161A5625F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B96A0CD-67F9-4DDA-9971-FACEE5B8C4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0A86F08-DD2A-4B3F-A644-7D2559868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8494-5EC6-4AD9-BCB2-7625B90EE5B1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E9249F2-B913-465C-B2A4-4C2F5AFD7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B0A231C-9997-4BBD-894A-417C7FC20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E5FA-24C3-4ABE-BB23-9093DB4572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911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BBDD6D-2EB5-41C1-A45D-CFA495702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0C3B836-C6B6-47BF-B0DC-8615CCBA9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FE5E227-5B85-4F64-A5FB-13102FA298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CB799B9-6C56-4199-9575-3111E76907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BFA5096-8DE7-4CA9-8260-EA4C4FE746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3AC6666-CC9F-4B0F-BCEB-0CE0F42BA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8494-5EC6-4AD9-BCB2-7625B90EE5B1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95E8DA9-ABF5-4C76-96E1-258CB3B52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FD86C1F-DFDE-4D04-A0B2-79DA22E5E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E5FA-24C3-4ABE-BB23-9093DB4572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883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5BF5DB-CF84-4D1C-9AFA-858093698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C49B9B6-4568-4F2A-B225-FD540A06A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8494-5EC6-4AD9-BCB2-7625B90EE5B1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3B2289C-7BFC-4324-9D31-A8555015D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0E55EC0-0AE2-4464-A128-455813A2D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E5FA-24C3-4ABE-BB23-9093DB4572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547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399EC4D-37BC-4EAF-BBF9-35005A2A2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8494-5EC6-4AD9-BCB2-7625B90EE5B1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F08BD16-EF1A-44CA-9245-F7AD333D5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A621EE1-CC15-4308-AF9F-2CC4A7F18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E5FA-24C3-4ABE-BB23-9093DB4572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008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689873-2353-47A0-8267-F8A725428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EB3F2F-BDCD-4890-A9E3-AC9D261F6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BD4D271-73DC-4AA1-9355-F42111D2C4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251AF81-F599-491E-BB3A-89F4B0E4D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8494-5EC6-4AD9-BCB2-7625B90EE5B1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57DF7E5-CB33-406C-A35A-DEB310BF6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384F245-A727-469E-87B9-1164F1F5D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E5FA-24C3-4ABE-BB23-9093DB4572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973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9A1D56-1F64-4B9B-9672-1E4C597B8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C7CBE1B-A273-4660-A658-4E719705E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EB71EAB-0778-4F54-A691-D778DF3BE4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A99D9E8-2C27-4CF8-B013-0432837ED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8494-5EC6-4AD9-BCB2-7625B90EE5B1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9127D50-6BAB-4675-BF4C-508B92E86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4D8465E-4AFB-4D16-8DDD-1297BE770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E5FA-24C3-4ABE-BB23-9093DB4572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154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EE1B97-CC71-49FF-80A2-DBD1F671B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9E8DB86-2208-4130-8F97-4C541DD8A6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D105A0-EBB2-4416-AE94-6F6E12A5F8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18494-5EC6-4AD9-BCB2-7625B90EE5B1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3180C4-1D9F-4406-B2BE-59A12C4BC9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42D991-CB68-4737-BA08-AFD0D9855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5E5FA-24C3-4ABE-BB23-9093DB4572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42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F237C2-9C1B-45C7-BC89-163112F800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443A5F3-DAEB-4816-9853-EC0AF5ABBA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6FC07EE-9D8B-4621-A54F-44EFBB8D5B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160" y="408297"/>
            <a:ext cx="10883348" cy="616118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162884-C6BF-4CA1-A4AF-9A0E59714C2B}"/>
              </a:ext>
            </a:extLst>
          </p:cNvPr>
          <p:cNvSpPr txBox="1"/>
          <p:nvPr/>
        </p:nvSpPr>
        <p:spPr>
          <a:xfrm>
            <a:off x="1287262" y="1992997"/>
            <a:ext cx="76969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Вагонное ремонтное депо Ярославль – филиал ООО «НВК» приглашает на работу: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0DD62C-5019-4B0D-8CBA-29D7ED781E94}"/>
              </a:ext>
            </a:extLst>
          </p:cNvPr>
          <p:cNvSpPr txBox="1"/>
          <p:nvPr/>
        </p:nvSpPr>
        <p:spPr>
          <a:xfrm>
            <a:off x="1402672" y="2911876"/>
            <a:ext cx="5717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слесарей по ремонту подвижного состава (с обучением)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F940C0-0EFC-4F6F-BE99-80F98ABF50D1}"/>
              </a:ext>
            </a:extLst>
          </p:cNvPr>
          <p:cNvSpPr txBox="1"/>
          <p:nvPr/>
        </p:nvSpPr>
        <p:spPr>
          <a:xfrm>
            <a:off x="1523999" y="3293616"/>
            <a:ext cx="5231907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Условия: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/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официальное трудоустройство;</a:t>
            </a:r>
          </a:p>
          <a:p>
            <a:pPr fontAlgn="t"/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сменный график работы 2/2 (8.00-20.00);</a:t>
            </a:r>
          </a:p>
          <a:p>
            <a:pPr fontAlgn="t"/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полный социальный пакет, полис ДМС, выдача спецодежды;</a:t>
            </a:r>
          </a:p>
          <a:p>
            <a:pPr fontAlgn="t"/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сдельно-премиальная форма оплаты труда;</a:t>
            </a:r>
          </a:p>
          <a:p>
            <a:pPr fontAlgn="t"/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заработная плата от 50 тысяч рублей до вычета налогов;</a:t>
            </a:r>
          </a:p>
          <a:p>
            <a:pPr fontAlgn="t"/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дополнительное индивидуальное премирование;</a:t>
            </a:r>
          </a:p>
          <a:p>
            <a:pPr fontAlgn="t"/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компенсация ж/д проезда от места жительства к месту работы в пригородном сообщении;</a:t>
            </a:r>
          </a:p>
          <a:p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возможность повышения квалификации, карьерного роста.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5AFBC5-B840-4116-ADB1-C47221FE6E74}"/>
              </a:ext>
            </a:extLst>
          </p:cNvPr>
          <p:cNvSpPr txBox="1"/>
          <p:nvPr/>
        </p:nvSpPr>
        <p:spPr>
          <a:xfrm>
            <a:off x="7643674" y="5290467"/>
            <a:ext cx="354219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Адрес: г. Ярославль, ул. Угличская, 55</a:t>
            </a:r>
          </a:p>
          <a:p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Телефон: (4852) 79-92-02 доб. 130 отдел управления персоналом</a:t>
            </a:r>
          </a:p>
          <a:p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Часы работы: с 08:00 до 12:00, с 13:00 до 17:00</a:t>
            </a:r>
          </a:p>
        </p:txBody>
      </p:sp>
    </p:spTree>
    <p:extLst>
      <p:ext uri="{BB962C8B-B14F-4D97-AF65-F5344CB8AC3E}">
        <p14:creationId xmlns:p14="http://schemas.microsoft.com/office/powerpoint/2010/main" val="29448088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129</Words>
  <Application>Microsoft Office PowerPoint</Application>
  <PresentationFormat>Широкоэкранный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Лопатина Ольга Владимировна</dc:creator>
  <cp:lastModifiedBy>Лопатина Ольга Владимировна</cp:lastModifiedBy>
  <cp:revision>3</cp:revision>
  <dcterms:created xsi:type="dcterms:W3CDTF">2023-09-28T11:04:59Z</dcterms:created>
  <dcterms:modified xsi:type="dcterms:W3CDTF">2023-09-28T11:22:27Z</dcterms:modified>
</cp:coreProperties>
</file>