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4" r:id="rId2"/>
    <p:sldId id="283" r:id="rId3"/>
    <p:sldId id="282" r:id="rId4"/>
    <p:sldId id="284" r:id="rId5"/>
    <p:sldId id="285" r:id="rId6"/>
    <p:sldId id="287" r:id="rId7"/>
    <p:sldId id="286" r:id="rId8"/>
    <p:sldId id="276" r:id="rId9"/>
    <p:sldId id="273" r:id="rId10"/>
    <p:sldId id="274" r:id="rId11"/>
    <p:sldId id="280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FF"/>
    <a:srgbClr val="66CCFF"/>
    <a:srgbClr val="0099FF"/>
    <a:srgbClr val="0C0C0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F7DB4-E5F9-4C89-A421-218E071B0AA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ED3314-F818-4612-973E-4CB025A5DA37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6CCFF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Осуществление подготовки специалистов по специальностям  ТОП-50 в соответствии с требованиями стандартов </a:t>
          </a:r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WorldSkills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Russia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5F09EC-BAC8-4706-AE7C-F5800D0837D6}" type="parTrans" cxnId="{02357769-36EF-45DF-800D-15BCEC530316}">
      <dgm:prSet/>
      <dgm:spPr/>
      <dgm:t>
        <a:bodyPr/>
        <a:lstStyle/>
        <a:p>
          <a:endParaRPr lang="ru-RU"/>
        </a:p>
      </dgm:t>
    </dgm:pt>
    <dgm:pt modelId="{A468A9B0-D13E-44B9-B247-3C675158EC06}" type="sibTrans" cxnId="{02357769-36EF-45DF-800D-15BCEC530316}">
      <dgm:prSet/>
      <dgm:spPr/>
      <dgm:t>
        <a:bodyPr/>
        <a:lstStyle/>
        <a:p>
          <a:endParaRPr lang="ru-RU"/>
        </a:p>
      </dgm:t>
    </dgm:pt>
    <dgm:pt modelId="{4DDCEBB3-5E15-4194-8DB3-C913AF87B12B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3399FF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Совершенствование контрольных процедур оценивания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309FCF-F56C-4514-96A9-317F42C4F7D4}" type="parTrans" cxnId="{99A31983-03F3-45DF-A7C0-FBC19DDE12A3}">
      <dgm:prSet/>
      <dgm:spPr/>
      <dgm:t>
        <a:bodyPr/>
        <a:lstStyle/>
        <a:p>
          <a:endParaRPr lang="ru-RU"/>
        </a:p>
      </dgm:t>
    </dgm:pt>
    <dgm:pt modelId="{B274AD8D-793D-4304-896B-AE511C5D0B8B}" type="sibTrans" cxnId="{99A31983-03F3-45DF-A7C0-FBC19DDE12A3}">
      <dgm:prSet/>
      <dgm:spPr/>
      <dgm:t>
        <a:bodyPr/>
        <a:lstStyle/>
        <a:p>
          <a:endParaRPr lang="ru-RU"/>
        </a:p>
      </dgm:t>
    </dgm:pt>
    <dgm:pt modelId="{F900EA5A-FAC7-44B2-BD1C-57AE2386B992}">
      <dgm:prSet phldrT="[Текст]"/>
      <dgm:spPr>
        <a:solidFill>
          <a:srgbClr val="0066FF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Разработка  контрольно – оценочных средств по профессиональным модулям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2A596A-EEE7-4597-9188-1B02D9031095}" type="parTrans" cxnId="{DA067881-D378-499E-80DA-59F50A7779AD}">
      <dgm:prSet/>
      <dgm:spPr/>
      <dgm:t>
        <a:bodyPr/>
        <a:lstStyle/>
        <a:p>
          <a:endParaRPr lang="ru-RU"/>
        </a:p>
      </dgm:t>
    </dgm:pt>
    <dgm:pt modelId="{D6652116-9E8C-42D1-9A29-BA83C6F5BD78}" type="sibTrans" cxnId="{DA067881-D378-499E-80DA-59F50A7779AD}">
      <dgm:prSet/>
      <dgm:spPr/>
      <dgm:t>
        <a:bodyPr/>
        <a:lstStyle/>
        <a:p>
          <a:endParaRPr lang="ru-RU"/>
        </a:p>
      </dgm:t>
    </dgm:pt>
    <dgm:pt modelId="{AF9F24C8-0F47-4550-8086-86F0B83EC7D6}" type="pres">
      <dgm:prSet presAssocID="{B70F7DB4-E5F9-4C89-A421-218E071B0A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91DB61-196C-4CFA-BD80-0CC77DBFE732}" type="pres">
      <dgm:prSet presAssocID="{59ED3314-F818-4612-973E-4CB025A5DA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C0181-A30D-4FB4-8A94-3927912FED00}" type="pres">
      <dgm:prSet presAssocID="{A468A9B0-D13E-44B9-B247-3C675158EC06}" presName="sibTrans" presStyleCnt="0"/>
      <dgm:spPr/>
    </dgm:pt>
    <dgm:pt modelId="{581FAF2F-517A-40AF-BF66-096F49A0E3E5}" type="pres">
      <dgm:prSet presAssocID="{4DDCEBB3-5E15-4194-8DB3-C913AF87B12B}" presName="node" presStyleLbl="node1" presStyleIdx="1" presStyleCnt="3" custLinFactNeighborX="16065" custLinFactNeighborY="1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A3C40-A5B4-4F70-92A8-0301F5B3BC3B}" type="pres">
      <dgm:prSet presAssocID="{B274AD8D-793D-4304-896B-AE511C5D0B8B}" presName="sibTrans" presStyleCnt="0"/>
      <dgm:spPr/>
    </dgm:pt>
    <dgm:pt modelId="{DFBB5F92-1E27-4830-9924-350B2C523633}" type="pres">
      <dgm:prSet presAssocID="{F900EA5A-FAC7-44B2-BD1C-57AE2386B99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7C2B23-D8CD-4C0A-9702-A433DDB6B09D}" type="presOf" srcId="{59ED3314-F818-4612-973E-4CB025A5DA37}" destId="{C091DB61-196C-4CFA-BD80-0CC77DBFE732}" srcOrd="0" destOrd="0" presId="urn:microsoft.com/office/officeart/2005/8/layout/hList6"/>
    <dgm:cxn modelId="{02357769-36EF-45DF-800D-15BCEC530316}" srcId="{B70F7DB4-E5F9-4C89-A421-218E071B0AA7}" destId="{59ED3314-F818-4612-973E-4CB025A5DA37}" srcOrd="0" destOrd="0" parTransId="{2C5F09EC-BAC8-4706-AE7C-F5800D0837D6}" sibTransId="{A468A9B0-D13E-44B9-B247-3C675158EC06}"/>
    <dgm:cxn modelId="{26A27024-D8EF-4D11-9408-61067FC7FCD4}" type="presOf" srcId="{F900EA5A-FAC7-44B2-BD1C-57AE2386B992}" destId="{DFBB5F92-1E27-4830-9924-350B2C523633}" srcOrd="0" destOrd="0" presId="urn:microsoft.com/office/officeart/2005/8/layout/hList6"/>
    <dgm:cxn modelId="{99A31983-03F3-45DF-A7C0-FBC19DDE12A3}" srcId="{B70F7DB4-E5F9-4C89-A421-218E071B0AA7}" destId="{4DDCEBB3-5E15-4194-8DB3-C913AF87B12B}" srcOrd="1" destOrd="0" parTransId="{CD309FCF-F56C-4514-96A9-317F42C4F7D4}" sibTransId="{B274AD8D-793D-4304-896B-AE511C5D0B8B}"/>
    <dgm:cxn modelId="{DA067881-D378-499E-80DA-59F50A7779AD}" srcId="{B70F7DB4-E5F9-4C89-A421-218E071B0AA7}" destId="{F900EA5A-FAC7-44B2-BD1C-57AE2386B992}" srcOrd="2" destOrd="0" parTransId="{5A2A596A-EEE7-4597-9188-1B02D9031095}" sibTransId="{D6652116-9E8C-42D1-9A29-BA83C6F5BD78}"/>
    <dgm:cxn modelId="{CAD6B10F-BA9B-411C-9C17-B96D69733CE0}" type="presOf" srcId="{4DDCEBB3-5E15-4194-8DB3-C913AF87B12B}" destId="{581FAF2F-517A-40AF-BF66-096F49A0E3E5}" srcOrd="0" destOrd="0" presId="urn:microsoft.com/office/officeart/2005/8/layout/hList6"/>
    <dgm:cxn modelId="{F4422D69-BDA3-49D1-B586-FFBEBDF11DCE}" type="presOf" srcId="{B70F7DB4-E5F9-4C89-A421-218E071B0AA7}" destId="{AF9F24C8-0F47-4550-8086-86F0B83EC7D6}" srcOrd="0" destOrd="0" presId="urn:microsoft.com/office/officeart/2005/8/layout/hList6"/>
    <dgm:cxn modelId="{84F7385C-D25D-451D-933A-DE2BF87719E4}" type="presParOf" srcId="{AF9F24C8-0F47-4550-8086-86F0B83EC7D6}" destId="{C091DB61-196C-4CFA-BD80-0CC77DBFE732}" srcOrd="0" destOrd="0" presId="urn:microsoft.com/office/officeart/2005/8/layout/hList6"/>
    <dgm:cxn modelId="{725491AC-6545-4510-B472-0C40D70FB164}" type="presParOf" srcId="{AF9F24C8-0F47-4550-8086-86F0B83EC7D6}" destId="{EE2C0181-A30D-4FB4-8A94-3927912FED00}" srcOrd="1" destOrd="0" presId="urn:microsoft.com/office/officeart/2005/8/layout/hList6"/>
    <dgm:cxn modelId="{EAB22115-6E1E-4603-9235-583B3B18B45F}" type="presParOf" srcId="{AF9F24C8-0F47-4550-8086-86F0B83EC7D6}" destId="{581FAF2F-517A-40AF-BF66-096F49A0E3E5}" srcOrd="2" destOrd="0" presId="urn:microsoft.com/office/officeart/2005/8/layout/hList6"/>
    <dgm:cxn modelId="{67E65CDD-1A04-4315-B329-AB9901FD5529}" type="presParOf" srcId="{AF9F24C8-0F47-4550-8086-86F0B83EC7D6}" destId="{EBBA3C40-A5B4-4F70-92A8-0301F5B3BC3B}" srcOrd="3" destOrd="0" presId="urn:microsoft.com/office/officeart/2005/8/layout/hList6"/>
    <dgm:cxn modelId="{3F0EBA2E-69B0-48B3-BA7E-07B38669318B}" type="presParOf" srcId="{AF9F24C8-0F47-4550-8086-86F0B83EC7D6}" destId="{DFBB5F92-1E27-4830-9924-350B2C523633}" srcOrd="4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55C69E-A767-492A-833E-11139ACD86E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D14DDD-B560-4E81-B58A-9175042E5AA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СТРУКТУРА КОС </a:t>
          </a: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ПРОФЕССИОНАЛЬНОМУ МОДУЛЮ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8D3826-9545-46DB-8DE2-9E223283315D}" type="parTrans" cxnId="{C4D60EEA-E98F-48AC-8095-084A4B77FA2F}">
      <dgm:prSet/>
      <dgm:spPr/>
      <dgm:t>
        <a:bodyPr/>
        <a:lstStyle/>
        <a:p>
          <a:endParaRPr lang="ru-RU"/>
        </a:p>
      </dgm:t>
    </dgm:pt>
    <dgm:pt modelId="{83B2A893-6A86-4F14-85D8-1845C4B7F5B5}" type="sibTrans" cxnId="{C4D60EEA-E98F-48AC-8095-084A4B77FA2F}">
      <dgm:prSet/>
      <dgm:spPr/>
      <dgm:t>
        <a:bodyPr/>
        <a:lstStyle/>
        <a:p>
          <a:endParaRPr lang="ru-RU"/>
        </a:p>
      </dgm:t>
    </dgm:pt>
    <dgm:pt modelId="{79A968B2-87F6-45CD-966C-3C5C2430884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ЭКЗАМЕН ПО МДК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3F30CB-19AC-4C1A-8357-AA3264A651E1}" type="parTrans" cxnId="{B761D50F-6A89-4BE7-9B8A-3FDCB3B23F55}">
      <dgm:prSet/>
      <dgm:spPr/>
      <dgm:t>
        <a:bodyPr/>
        <a:lstStyle/>
        <a:p>
          <a:endParaRPr lang="ru-RU"/>
        </a:p>
      </dgm:t>
    </dgm:pt>
    <dgm:pt modelId="{380CB6BF-C15C-4412-A590-31A9F49F3142}" type="sibTrans" cxnId="{B761D50F-6A89-4BE7-9B8A-3FDCB3B23F55}">
      <dgm:prSet/>
      <dgm:spPr/>
      <dgm:t>
        <a:bodyPr/>
        <a:lstStyle/>
        <a:p>
          <a:endParaRPr lang="ru-RU"/>
        </a:p>
      </dgm:t>
    </dgm:pt>
    <dgm:pt modelId="{F7EA6929-EB43-4A3F-B0CB-72DA5E7AF9D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ЭКЗАМЕН ПО ПРОФЕССИОНАЛЬНОМУ МОДУЛЮ С ЭЛЕМЕНТАМИ ДЕМОНСТРАЦИОННОГО ЭКЗАМЕНА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760DEB-3A45-4183-A449-D740FCA0340A}" type="parTrans" cxnId="{BAA0CEBB-172B-4C78-B996-807245CE202B}">
      <dgm:prSet/>
      <dgm:spPr/>
      <dgm:t>
        <a:bodyPr/>
        <a:lstStyle/>
        <a:p>
          <a:endParaRPr lang="ru-RU"/>
        </a:p>
      </dgm:t>
    </dgm:pt>
    <dgm:pt modelId="{EB014903-26B2-4890-B162-DB8A8B985349}" type="sibTrans" cxnId="{BAA0CEBB-172B-4C78-B996-807245CE202B}">
      <dgm:prSet/>
      <dgm:spPr/>
      <dgm:t>
        <a:bodyPr/>
        <a:lstStyle/>
        <a:p>
          <a:endParaRPr lang="ru-RU"/>
        </a:p>
      </dgm:t>
    </dgm:pt>
    <dgm:pt modelId="{BC0663DC-E4CF-497D-B882-7FCC6EE082C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ЭКЗАМЕН ПО МДК В ВИДЕ ЗАЩИТЫ КУРСОВОЙ РАБОТЫ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D98745-7BEC-4B30-BDF0-A020C4592C47}" type="sibTrans" cxnId="{3F7E31E8-386F-4B83-8581-548D93D93F5A}">
      <dgm:prSet/>
      <dgm:spPr/>
      <dgm:t>
        <a:bodyPr/>
        <a:lstStyle/>
        <a:p>
          <a:endParaRPr lang="ru-RU"/>
        </a:p>
      </dgm:t>
    </dgm:pt>
    <dgm:pt modelId="{2DB81FF5-BF56-477A-851D-6BEF4F5387B2}" type="parTrans" cxnId="{3F7E31E8-386F-4B83-8581-548D93D93F5A}">
      <dgm:prSet/>
      <dgm:spPr/>
      <dgm:t>
        <a:bodyPr/>
        <a:lstStyle/>
        <a:p>
          <a:endParaRPr lang="ru-RU"/>
        </a:p>
      </dgm:t>
    </dgm:pt>
    <dgm:pt modelId="{2B3A9019-9970-495C-B1A4-5AC90E1849F3}" type="pres">
      <dgm:prSet presAssocID="{7C55C69E-A767-492A-833E-11139ACD86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5E6BEE-70FF-4A33-89CD-8E808F2693D5}" type="pres">
      <dgm:prSet presAssocID="{71D14DDD-B560-4E81-B58A-9175042E5AA8}" presName="hierRoot1" presStyleCnt="0">
        <dgm:presLayoutVars>
          <dgm:hierBranch val="init"/>
        </dgm:presLayoutVars>
      </dgm:prSet>
      <dgm:spPr/>
    </dgm:pt>
    <dgm:pt modelId="{A76F2095-E0B9-4572-9D9C-C20DA17ED0E4}" type="pres">
      <dgm:prSet presAssocID="{71D14DDD-B560-4E81-B58A-9175042E5AA8}" presName="rootComposite1" presStyleCnt="0"/>
      <dgm:spPr/>
    </dgm:pt>
    <dgm:pt modelId="{B646D70A-A132-430B-8489-C4E9ED315ED9}" type="pres">
      <dgm:prSet presAssocID="{71D14DDD-B560-4E81-B58A-9175042E5AA8}" presName="rootText1" presStyleLbl="node0" presStyleIdx="0" presStyleCnt="1" custScaleX="154991" custScaleY="120367" custLinFactNeighborX="0" custLinFactNeighborY="-26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9075A2-D5C7-46D7-9B2B-5B30E6EC4E6D}" type="pres">
      <dgm:prSet presAssocID="{71D14DDD-B560-4E81-B58A-9175042E5AA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5526BDD-6D36-46B8-B391-62AEEB8647E4}" type="pres">
      <dgm:prSet presAssocID="{71D14DDD-B560-4E81-B58A-9175042E5AA8}" presName="hierChild2" presStyleCnt="0"/>
      <dgm:spPr/>
    </dgm:pt>
    <dgm:pt modelId="{ECC75A41-FEA2-4B50-9804-431F8425C322}" type="pres">
      <dgm:prSet presAssocID="{933F30CB-19AC-4C1A-8357-AA3264A651E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3FCA965-0599-4FEA-AC1F-BB009055A4DD}" type="pres">
      <dgm:prSet presAssocID="{79A968B2-87F6-45CD-966C-3C5C24308840}" presName="hierRoot2" presStyleCnt="0">
        <dgm:presLayoutVars>
          <dgm:hierBranch val="init"/>
        </dgm:presLayoutVars>
      </dgm:prSet>
      <dgm:spPr/>
    </dgm:pt>
    <dgm:pt modelId="{CE951746-04E6-4CF4-B523-0C3FD1612924}" type="pres">
      <dgm:prSet presAssocID="{79A968B2-87F6-45CD-966C-3C5C24308840}" presName="rootComposite" presStyleCnt="0"/>
      <dgm:spPr/>
    </dgm:pt>
    <dgm:pt modelId="{71D1C587-2886-464E-8A60-36F6D2243DB4}" type="pres">
      <dgm:prSet presAssocID="{79A968B2-87F6-45CD-966C-3C5C24308840}" presName="rootText" presStyleLbl="node2" presStyleIdx="0" presStyleCnt="3" custScaleY="81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3FAE49-A870-451E-9CBE-BCE28DDC6151}" type="pres">
      <dgm:prSet presAssocID="{79A968B2-87F6-45CD-966C-3C5C24308840}" presName="rootConnector" presStyleLbl="node2" presStyleIdx="0" presStyleCnt="3"/>
      <dgm:spPr/>
      <dgm:t>
        <a:bodyPr/>
        <a:lstStyle/>
        <a:p>
          <a:endParaRPr lang="ru-RU"/>
        </a:p>
      </dgm:t>
    </dgm:pt>
    <dgm:pt modelId="{463F7AD2-D849-47D0-A7D5-360B89A027F6}" type="pres">
      <dgm:prSet presAssocID="{79A968B2-87F6-45CD-966C-3C5C24308840}" presName="hierChild4" presStyleCnt="0"/>
      <dgm:spPr/>
    </dgm:pt>
    <dgm:pt modelId="{125F2678-47B2-4415-9744-A6FEDEA4C7FB}" type="pres">
      <dgm:prSet presAssocID="{79A968B2-87F6-45CD-966C-3C5C24308840}" presName="hierChild5" presStyleCnt="0"/>
      <dgm:spPr/>
    </dgm:pt>
    <dgm:pt modelId="{5B14DCD1-CC3F-4EC6-9560-31C13E639139}" type="pres">
      <dgm:prSet presAssocID="{2DB81FF5-BF56-477A-851D-6BEF4F5387B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6145972-A33E-46AC-9462-56D0CB89B16C}" type="pres">
      <dgm:prSet presAssocID="{BC0663DC-E4CF-497D-B882-7FCC6EE082C2}" presName="hierRoot2" presStyleCnt="0">
        <dgm:presLayoutVars>
          <dgm:hierBranch val="init"/>
        </dgm:presLayoutVars>
      </dgm:prSet>
      <dgm:spPr/>
    </dgm:pt>
    <dgm:pt modelId="{226D7FBC-FB73-40DF-BE6A-10011B5B1471}" type="pres">
      <dgm:prSet presAssocID="{BC0663DC-E4CF-497D-B882-7FCC6EE082C2}" presName="rootComposite" presStyleCnt="0"/>
      <dgm:spPr/>
    </dgm:pt>
    <dgm:pt modelId="{FF9EB82F-053B-4A98-853D-27660D991277}" type="pres">
      <dgm:prSet presAssocID="{BC0663DC-E4CF-497D-B882-7FCC6EE082C2}" presName="rootText" presStyleLbl="node2" presStyleIdx="1" presStyleCnt="3" custScaleY="110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B1BB3E-1FAB-423D-9B05-C011DF36766C}" type="pres">
      <dgm:prSet presAssocID="{BC0663DC-E4CF-497D-B882-7FCC6EE082C2}" presName="rootConnector" presStyleLbl="node2" presStyleIdx="1" presStyleCnt="3"/>
      <dgm:spPr/>
      <dgm:t>
        <a:bodyPr/>
        <a:lstStyle/>
        <a:p>
          <a:endParaRPr lang="ru-RU"/>
        </a:p>
      </dgm:t>
    </dgm:pt>
    <dgm:pt modelId="{137582DD-6D62-4A1D-BC30-09AF13990B08}" type="pres">
      <dgm:prSet presAssocID="{BC0663DC-E4CF-497D-B882-7FCC6EE082C2}" presName="hierChild4" presStyleCnt="0"/>
      <dgm:spPr/>
    </dgm:pt>
    <dgm:pt modelId="{817C8BBB-D5F7-4625-8C3A-0A35D2996366}" type="pres">
      <dgm:prSet presAssocID="{BC0663DC-E4CF-497D-B882-7FCC6EE082C2}" presName="hierChild5" presStyleCnt="0"/>
      <dgm:spPr/>
    </dgm:pt>
    <dgm:pt modelId="{A199F1AC-3FDE-4597-914C-03E2BFECA011}" type="pres">
      <dgm:prSet presAssocID="{E2760DEB-3A45-4183-A449-D740FCA0340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6AC34F7-117C-4F04-9C63-19AE44BB141A}" type="pres">
      <dgm:prSet presAssocID="{F7EA6929-EB43-4A3F-B0CB-72DA5E7AF9DA}" presName="hierRoot2" presStyleCnt="0">
        <dgm:presLayoutVars>
          <dgm:hierBranch val="init"/>
        </dgm:presLayoutVars>
      </dgm:prSet>
      <dgm:spPr/>
    </dgm:pt>
    <dgm:pt modelId="{7783D54F-283B-4336-83CC-54FA531B54A5}" type="pres">
      <dgm:prSet presAssocID="{F7EA6929-EB43-4A3F-B0CB-72DA5E7AF9DA}" presName="rootComposite" presStyleCnt="0"/>
      <dgm:spPr/>
    </dgm:pt>
    <dgm:pt modelId="{6296E7D0-7C1A-4F8C-B5B5-E5F5217E6E4A}" type="pres">
      <dgm:prSet presAssocID="{F7EA6929-EB43-4A3F-B0CB-72DA5E7AF9DA}" presName="rootText" presStyleLbl="node2" presStyleIdx="2" presStyleCnt="3" custScaleX="112515" custScaleY="1225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C34585-87CD-4300-9004-FA15B8D6084B}" type="pres">
      <dgm:prSet presAssocID="{F7EA6929-EB43-4A3F-B0CB-72DA5E7AF9DA}" presName="rootConnector" presStyleLbl="node2" presStyleIdx="2" presStyleCnt="3"/>
      <dgm:spPr/>
      <dgm:t>
        <a:bodyPr/>
        <a:lstStyle/>
        <a:p>
          <a:endParaRPr lang="ru-RU"/>
        </a:p>
      </dgm:t>
    </dgm:pt>
    <dgm:pt modelId="{4FCAB9E9-054A-4631-9595-13863B641DF7}" type="pres">
      <dgm:prSet presAssocID="{F7EA6929-EB43-4A3F-B0CB-72DA5E7AF9DA}" presName="hierChild4" presStyleCnt="0"/>
      <dgm:spPr/>
    </dgm:pt>
    <dgm:pt modelId="{181A6186-8A63-4F7D-AB69-D38E508064F7}" type="pres">
      <dgm:prSet presAssocID="{F7EA6929-EB43-4A3F-B0CB-72DA5E7AF9DA}" presName="hierChild5" presStyleCnt="0"/>
      <dgm:spPr/>
    </dgm:pt>
    <dgm:pt modelId="{903B5AE0-E648-47D5-8244-9F7CBE35160F}" type="pres">
      <dgm:prSet presAssocID="{71D14DDD-B560-4E81-B58A-9175042E5AA8}" presName="hierChild3" presStyleCnt="0"/>
      <dgm:spPr/>
    </dgm:pt>
  </dgm:ptLst>
  <dgm:cxnLst>
    <dgm:cxn modelId="{54DBBD51-C77A-45C4-91F0-FF400AC12F78}" type="presOf" srcId="{2DB81FF5-BF56-477A-851D-6BEF4F5387B2}" destId="{5B14DCD1-CC3F-4EC6-9560-31C13E639139}" srcOrd="0" destOrd="0" presId="urn:microsoft.com/office/officeart/2005/8/layout/orgChart1"/>
    <dgm:cxn modelId="{8A58AFCA-BCF9-4D12-A141-90019696FCE6}" type="presOf" srcId="{79A968B2-87F6-45CD-966C-3C5C24308840}" destId="{71D1C587-2886-464E-8A60-36F6D2243DB4}" srcOrd="0" destOrd="0" presId="urn:microsoft.com/office/officeart/2005/8/layout/orgChart1"/>
    <dgm:cxn modelId="{9C1F2E11-5883-4BFB-97AF-7C364A00579A}" type="presOf" srcId="{71D14DDD-B560-4E81-B58A-9175042E5AA8}" destId="{539075A2-D5C7-46D7-9B2B-5B30E6EC4E6D}" srcOrd="1" destOrd="0" presId="urn:microsoft.com/office/officeart/2005/8/layout/orgChart1"/>
    <dgm:cxn modelId="{743EBF02-EAC9-4A0D-A754-F62A9210EA87}" type="presOf" srcId="{BC0663DC-E4CF-497D-B882-7FCC6EE082C2}" destId="{FF9EB82F-053B-4A98-853D-27660D991277}" srcOrd="0" destOrd="0" presId="urn:microsoft.com/office/officeart/2005/8/layout/orgChart1"/>
    <dgm:cxn modelId="{E0A8BE95-0E12-41A3-8EF1-9FD324377C0C}" type="presOf" srcId="{E2760DEB-3A45-4183-A449-D740FCA0340A}" destId="{A199F1AC-3FDE-4597-914C-03E2BFECA011}" srcOrd="0" destOrd="0" presId="urn:microsoft.com/office/officeart/2005/8/layout/orgChart1"/>
    <dgm:cxn modelId="{440A7149-9F2E-47AD-AC2D-F449445657BA}" type="presOf" srcId="{933F30CB-19AC-4C1A-8357-AA3264A651E1}" destId="{ECC75A41-FEA2-4B50-9804-431F8425C322}" srcOrd="0" destOrd="0" presId="urn:microsoft.com/office/officeart/2005/8/layout/orgChart1"/>
    <dgm:cxn modelId="{B761D50F-6A89-4BE7-9B8A-3FDCB3B23F55}" srcId="{71D14DDD-B560-4E81-B58A-9175042E5AA8}" destId="{79A968B2-87F6-45CD-966C-3C5C24308840}" srcOrd="0" destOrd="0" parTransId="{933F30CB-19AC-4C1A-8357-AA3264A651E1}" sibTransId="{380CB6BF-C15C-4412-A590-31A9F49F3142}"/>
    <dgm:cxn modelId="{8D77541B-5638-4276-A0DE-CB65818A4A32}" type="presOf" srcId="{71D14DDD-B560-4E81-B58A-9175042E5AA8}" destId="{B646D70A-A132-430B-8489-C4E9ED315ED9}" srcOrd="0" destOrd="0" presId="urn:microsoft.com/office/officeart/2005/8/layout/orgChart1"/>
    <dgm:cxn modelId="{647CC14D-55D6-4092-BAEC-45D36776E0D5}" type="presOf" srcId="{79A968B2-87F6-45CD-966C-3C5C24308840}" destId="{153FAE49-A870-451E-9CBE-BCE28DDC6151}" srcOrd="1" destOrd="0" presId="urn:microsoft.com/office/officeart/2005/8/layout/orgChart1"/>
    <dgm:cxn modelId="{3F7E31E8-386F-4B83-8581-548D93D93F5A}" srcId="{71D14DDD-B560-4E81-B58A-9175042E5AA8}" destId="{BC0663DC-E4CF-497D-B882-7FCC6EE082C2}" srcOrd="1" destOrd="0" parTransId="{2DB81FF5-BF56-477A-851D-6BEF4F5387B2}" sibTransId="{29D98745-7BEC-4B30-BDF0-A020C4592C47}"/>
    <dgm:cxn modelId="{C4D60EEA-E98F-48AC-8095-084A4B77FA2F}" srcId="{7C55C69E-A767-492A-833E-11139ACD86EB}" destId="{71D14DDD-B560-4E81-B58A-9175042E5AA8}" srcOrd="0" destOrd="0" parTransId="{778D3826-9545-46DB-8DE2-9E223283315D}" sibTransId="{83B2A893-6A86-4F14-85D8-1845C4B7F5B5}"/>
    <dgm:cxn modelId="{F3BDC385-CFEC-4198-B6F1-31634A92D370}" type="presOf" srcId="{F7EA6929-EB43-4A3F-B0CB-72DA5E7AF9DA}" destId="{5FC34585-87CD-4300-9004-FA15B8D6084B}" srcOrd="1" destOrd="0" presId="urn:microsoft.com/office/officeart/2005/8/layout/orgChart1"/>
    <dgm:cxn modelId="{BAA0CEBB-172B-4C78-B996-807245CE202B}" srcId="{71D14DDD-B560-4E81-B58A-9175042E5AA8}" destId="{F7EA6929-EB43-4A3F-B0CB-72DA5E7AF9DA}" srcOrd="2" destOrd="0" parTransId="{E2760DEB-3A45-4183-A449-D740FCA0340A}" sibTransId="{EB014903-26B2-4890-B162-DB8A8B985349}"/>
    <dgm:cxn modelId="{CD48F7F0-C2FA-4003-B246-E7AAB432ED90}" type="presOf" srcId="{7C55C69E-A767-492A-833E-11139ACD86EB}" destId="{2B3A9019-9970-495C-B1A4-5AC90E1849F3}" srcOrd="0" destOrd="0" presId="urn:microsoft.com/office/officeart/2005/8/layout/orgChart1"/>
    <dgm:cxn modelId="{B00616F8-5442-496C-AF6E-20DCFFA19A40}" type="presOf" srcId="{BC0663DC-E4CF-497D-B882-7FCC6EE082C2}" destId="{FAB1BB3E-1FAB-423D-9B05-C011DF36766C}" srcOrd="1" destOrd="0" presId="urn:microsoft.com/office/officeart/2005/8/layout/orgChart1"/>
    <dgm:cxn modelId="{20FEAD41-DC5F-47A8-91C4-D8F2452E2358}" type="presOf" srcId="{F7EA6929-EB43-4A3F-B0CB-72DA5E7AF9DA}" destId="{6296E7D0-7C1A-4F8C-B5B5-E5F5217E6E4A}" srcOrd="0" destOrd="0" presId="urn:microsoft.com/office/officeart/2005/8/layout/orgChart1"/>
    <dgm:cxn modelId="{9520B332-FF06-4012-9D4B-F5FDA5D8F263}" type="presParOf" srcId="{2B3A9019-9970-495C-B1A4-5AC90E1849F3}" destId="{345E6BEE-70FF-4A33-89CD-8E808F2693D5}" srcOrd="0" destOrd="0" presId="urn:microsoft.com/office/officeart/2005/8/layout/orgChart1"/>
    <dgm:cxn modelId="{0F07004E-B3F5-4E95-86C5-2E14A941FE12}" type="presParOf" srcId="{345E6BEE-70FF-4A33-89CD-8E808F2693D5}" destId="{A76F2095-E0B9-4572-9D9C-C20DA17ED0E4}" srcOrd="0" destOrd="0" presId="urn:microsoft.com/office/officeart/2005/8/layout/orgChart1"/>
    <dgm:cxn modelId="{EF90ED2A-7952-4DC9-8DB3-7FA83A7B3ACE}" type="presParOf" srcId="{A76F2095-E0B9-4572-9D9C-C20DA17ED0E4}" destId="{B646D70A-A132-430B-8489-C4E9ED315ED9}" srcOrd="0" destOrd="0" presId="urn:microsoft.com/office/officeart/2005/8/layout/orgChart1"/>
    <dgm:cxn modelId="{91600E98-56BA-4C91-94E1-52C4A2C1C138}" type="presParOf" srcId="{A76F2095-E0B9-4572-9D9C-C20DA17ED0E4}" destId="{539075A2-D5C7-46D7-9B2B-5B30E6EC4E6D}" srcOrd="1" destOrd="0" presId="urn:microsoft.com/office/officeart/2005/8/layout/orgChart1"/>
    <dgm:cxn modelId="{E9712123-9184-4082-AFBD-EDA748B9602C}" type="presParOf" srcId="{345E6BEE-70FF-4A33-89CD-8E808F2693D5}" destId="{55526BDD-6D36-46B8-B391-62AEEB8647E4}" srcOrd="1" destOrd="0" presId="urn:microsoft.com/office/officeart/2005/8/layout/orgChart1"/>
    <dgm:cxn modelId="{2CB0D64E-E9D7-4E89-9BBB-1F85C503FCB2}" type="presParOf" srcId="{55526BDD-6D36-46B8-B391-62AEEB8647E4}" destId="{ECC75A41-FEA2-4B50-9804-431F8425C322}" srcOrd="0" destOrd="0" presId="urn:microsoft.com/office/officeart/2005/8/layout/orgChart1"/>
    <dgm:cxn modelId="{68CAD5E0-65AB-465F-9094-D38589BE5FE5}" type="presParOf" srcId="{55526BDD-6D36-46B8-B391-62AEEB8647E4}" destId="{63FCA965-0599-4FEA-AC1F-BB009055A4DD}" srcOrd="1" destOrd="0" presId="urn:microsoft.com/office/officeart/2005/8/layout/orgChart1"/>
    <dgm:cxn modelId="{889778CE-131E-4B88-B5FA-FDF8F53400FB}" type="presParOf" srcId="{63FCA965-0599-4FEA-AC1F-BB009055A4DD}" destId="{CE951746-04E6-4CF4-B523-0C3FD1612924}" srcOrd="0" destOrd="0" presId="urn:microsoft.com/office/officeart/2005/8/layout/orgChart1"/>
    <dgm:cxn modelId="{C6151A0E-5A68-4B97-BB7B-2542980D0345}" type="presParOf" srcId="{CE951746-04E6-4CF4-B523-0C3FD1612924}" destId="{71D1C587-2886-464E-8A60-36F6D2243DB4}" srcOrd="0" destOrd="0" presId="urn:microsoft.com/office/officeart/2005/8/layout/orgChart1"/>
    <dgm:cxn modelId="{33775C83-D500-4F06-8512-E75F89F2E03D}" type="presParOf" srcId="{CE951746-04E6-4CF4-B523-0C3FD1612924}" destId="{153FAE49-A870-451E-9CBE-BCE28DDC6151}" srcOrd="1" destOrd="0" presId="urn:microsoft.com/office/officeart/2005/8/layout/orgChart1"/>
    <dgm:cxn modelId="{BE7F6732-9352-4468-9A35-8DDE33242801}" type="presParOf" srcId="{63FCA965-0599-4FEA-AC1F-BB009055A4DD}" destId="{463F7AD2-D849-47D0-A7D5-360B89A027F6}" srcOrd="1" destOrd="0" presId="urn:microsoft.com/office/officeart/2005/8/layout/orgChart1"/>
    <dgm:cxn modelId="{FB22319A-2D4C-4DBA-BB5A-56387BAC5770}" type="presParOf" srcId="{63FCA965-0599-4FEA-AC1F-BB009055A4DD}" destId="{125F2678-47B2-4415-9744-A6FEDEA4C7FB}" srcOrd="2" destOrd="0" presId="urn:microsoft.com/office/officeart/2005/8/layout/orgChart1"/>
    <dgm:cxn modelId="{588AB5DF-63C1-4B67-A413-0F6466860A1E}" type="presParOf" srcId="{55526BDD-6D36-46B8-B391-62AEEB8647E4}" destId="{5B14DCD1-CC3F-4EC6-9560-31C13E639139}" srcOrd="2" destOrd="0" presId="urn:microsoft.com/office/officeart/2005/8/layout/orgChart1"/>
    <dgm:cxn modelId="{2C37436D-5528-45F6-9475-0ABAF5E9D29C}" type="presParOf" srcId="{55526BDD-6D36-46B8-B391-62AEEB8647E4}" destId="{F6145972-A33E-46AC-9462-56D0CB89B16C}" srcOrd="3" destOrd="0" presId="urn:microsoft.com/office/officeart/2005/8/layout/orgChart1"/>
    <dgm:cxn modelId="{0C6394E7-A3CD-47A8-AD18-2C42148A64AE}" type="presParOf" srcId="{F6145972-A33E-46AC-9462-56D0CB89B16C}" destId="{226D7FBC-FB73-40DF-BE6A-10011B5B1471}" srcOrd="0" destOrd="0" presId="urn:microsoft.com/office/officeart/2005/8/layout/orgChart1"/>
    <dgm:cxn modelId="{2BFE3CCF-FA2C-469D-B626-B6669EA3F935}" type="presParOf" srcId="{226D7FBC-FB73-40DF-BE6A-10011B5B1471}" destId="{FF9EB82F-053B-4A98-853D-27660D991277}" srcOrd="0" destOrd="0" presId="urn:microsoft.com/office/officeart/2005/8/layout/orgChart1"/>
    <dgm:cxn modelId="{329A90E9-37A1-40DD-AE46-433B157605F4}" type="presParOf" srcId="{226D7FBC-FB73-40DF-BE6A-10011B5B1471}" destId="{FAB1BB3E-1FAB-423D-9B05-C011DF36766C}" srcOrd="1" destOrd="0" presId="urn:microsoft.com/office/officeart/2005/8/layout/orgChart1"/>
    <dgm:cxn modelId="{A3201EF9-E5E9-489F-94B0-686A1BA8265C}" type="presParOf" srcId="{F6145972-A33E-46AC-9462-56D0CB89B16C}" destId="{137582DD-6D62-4A1D-BC30-09AF13990B08}" srcOrd="1" destOrd="0" presId="urn:microsoft.com/office/officeart/2005/8/layout/orgChart1"/>
    <dgm:cxn modelId="{35F994BE-2C8B-4F9F-A8CA-4A6EE65CF12B}" type="presParOf" srcId="{F6145972-A33E-46AC-9462-56D0CB89B16C}" destId="{817C8BBB-D5F7-4625-8C3A-0A35D2996366}" srcOrd="2" destOrd="0" presId="urn:microsoft.com/office/officeart/2005/8/layout/orgChart1"/>
    <dgm:cxn modelId="{E6812FA6-5557-4348-B244-3189DCA579F9}" type="presParOf" srcId="{55526BDD-6D36-46B8-B391-62AEEB8647E4}" destId="{A199F1AC-3FDE-4597-914C-03E2BFECA011}" srcOrd="4" destOrd="0" presId="urn:microsoft.com/office/officeart/2005/8/layout/orgChart1"/>
    <dgm:cxn modelId="{DB406340-CDA2-4A76-9D3B-0E7814CB13D3}" type="presParOf" srcId="{55526BDD-6D36-46B8-B391-62AEEB8647E4}" destId="{66AC34F7-117C-4F04-9C63-19AE44BB141A}" srcOrd="5" destOrd="0" presId="urn:microsoft.com/office/officeart/2005/8/layout/orgChart1"/>
    <dgm:cxn modelId="{5D03F882-95FB-417D-8AF6-0ACB066738C2}" type="presParOf" srcId="{66AC34F7-117C-4F04-9C63-19AE44BB141A}" destId="{7783D54F-283B-4336-83CC-54FA531B54A5}" srcOrd="0" destOrd="0" presId="urn:microsoft.com/office/officeart/2005/8/layout/orgChart1"/>
    <dgm:cxn modelId="{A3010ABC-1F68-4295-A2AF-EB2B1D9981B1}" type="presParOf" srcId="{7783D54F-283B-4336-83CC-54FA531B54A5}" destId="{6296E7D0-7C1A-4F8C-B5B5-E5F5217E6E4A}" srcOrd="0" destOrd="0" presId="urn:microsoft.com/office/officeart/2005/8/layout/orgChart1"/>
    <dgm:cxn modelId="{F1A6F63B-0228-4DD2-AE7A-19CC9A5499A2}" type="presParOf" srcId="{7783D54F-283B-4336-83CC-54FA531B54A5}" destId="{5FC34585-87CD-4300-9004-FA15B8D6084B}" srcOrd="1" destOrd="0" presId="urn:microsoft.com/office/officeart/2005/8/layout/orgChart1"/>
    <dgm:cxn modelId="{9F6FF443-7D10-479C-BB9F-0F2877D72760}" type="presParOf" srcId="{66AC34F7-117C-4F04-9C63-19AE44BB141A}" destId="{4FCAB9E9-054A-4631-9595-13863B641DF7}" srcOrd="1" destOrd="0" presId="urn:microsoft.com/office/officeart/2005/8/layout/orgChart1"/>
    <dgm:cxn modelId="{682E5F38-33FD-4A84-A404-A636C614CA4C}" type="presParOf" srcId="{66AC34F7-117C-4F04-9C63-19AE44BB141A}" destId="{181A6186-8A63-4F7D-AB69-D38E508064F7}" srcOrd="2" destOrd="0" presId="urn:microsoft.com/office/officeart/2005/8/layout/orgChart1"/>
    <dgm:cxn modelId="{7F851A95-1258-4E5C-8920-703A063A260C}" type="presParOf" srcId="{345E6BEE-70FF-4A33-89CD-8E808F2693D5}" destId="{903B5AE0-E648-47D5-8244-9F7CBE35160F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560273-EF29-4A6B-8D6E-45FD056FC98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2CF616-616B-4C87-B866-8D29F4B48DF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kern="1200" cap="all" baseline="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Этапы внедрения</a:t>
          </a:r>
          <a:endParaRPr lang="ru-RU" sz="2000" b="1" kern="1200" cap="all" baseline="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2E97E7B-CCF3-428A-B06D-1B122B2DAFBD}" type="parTrans" cxnId="{003D5E64-DE8C-46DE-B724-D974C742BD00}">
      <dgm:prSet/>
      <dgm:spPr/>
      <dgm:t>
        <a:bodyPr/>
        <a:lstStyle/>
        <a:p>
          <a:endParaRPr lang="ru-RU"/>
        </a:p>
      </dgm:t>
    </dgm:pt>
    <dgm:pt modelId="{D1EA8FAF-1B3F-4570-B3F8-1B6149EE0200}" type="sibTrans" cxnId="{003D5E64-DE8C-46DE-B724-D974C742BD00}">
      <dgm:prSet/>
      <dgm:spPr/>
      <dgm:t>
        <a:bodyPr/>
        <a:lstStyle/>
        <a:p>
          <a:endParaRPr lang="ru-RU"/>
        </a:p>
      </dgm:t>
    </dgm:pt>
    <dgm:pt modelId="{198C2F8F-5E78-4955-AC32-BDC7C28464B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cap="small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Первый этап     </a:t>
          </a:r>
        </a:p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Разработка учебно-методической документации               Рабочих программ по модулю, учебной и производственной практике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6D9BA6-5FF2-4393-8391-E3C65B2566D7}" type="parTrans" cxnId="{72D4A840-0A2B-4102-8A03-5A43C5D73B3F}">
      <dgm:prSet/>
      <dgm:spPr/>
      <dgm:t>
        <a:bodyPr/>
        <a:lstStyle/>
        <a:p>
          <a:endParaRPr lang="ru-RU"/>
        </a:p>
      </dgm:t>
    </dgm:pt>
    <dgm:pt modelId="{91C68109-707B-4726-9BE8-5DE50DBC5418}" type="sibTrans" cxnId="{72D4A840-0A2B-4102-8A03-5A43C5D73B3F}">
      <dgm:prSet/>
      <dgm:spPr/>
      <dgm:t>
        <a:bodyPr/>
        <a:lstStyle/>
        <a:p>
          <a:endParaRPr lang="ru-RU"/>
        </a:p>
      </dgm:t>
    </dgm:pt>
    <dgm:pt modelId="{871682E2-DF3D-4FDF-A9B4-466C0703931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b="1" cap="small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Второй этап </a:t>
          </a:r>
        </a:p>
        <a:p>
          <a:pPr algn="ctr"/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Анализ возможности интеграции        ФГОС ТОП-50 по специальности 43.02.15 ПМ.02 и компетенции </a:t>
          </a:r>
          <a:r>
            <a: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WSR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«Поварское дело»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369F4A-3EC1-4348-B760-B078F1CB0D05}" type="parTrans" cxnId="{E3186043-132B-46A0-B25C-B3D41C6FE683}">
      <dgm:prSet/>
      <dgm:spPr/>
      <dgm:t>
        <a:bodyPr/>
        <a:lstStyle/>
        <a:p>
          <a:endParaRPr lang="ru-RU"/>
        </a:p>
      </dgm:t>
    </dgm:pt>
    <dgm:pt modelId="{3AE4BAAF-5F5E-4539-AF6C-195A3CA00A96}" type="sibTrans" cxnId="{E3186043-132B-46A0-B25C-B3D41C6FE683}">
      <dgm:prSet/>
      <dgm:spPr/>
      <dgm:t>
        <a:bodyPr/>
        <a:lstStyle/>
        <a:p>
          <a:endParaRPr lang="ru-RU"/>
        </a:p>
      </dgm:t>
    </dgm:pt>
    <dgm:pt modelId="{B93AA96D-36A1-4748-A677-2E64D9442E2E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b="1" cap="small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Третий этап   </a:t>
          </a:r>
        </a:p>
        <a:p>
          <a:pPr algn="ctr"/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Разработка макета контрольно-оценочных средств с учётом методики оценки по стандартам </a:t>
          </a:r>
          <a:r>
            <a: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WSR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2E2E05-1A47-4B7B-8991-CEF7CD961F15}" type="parTrans" cxnId="{35F60953-EFA3-490E-B6F3-168233559952}">
      <dgm:prSet/>
      <dgm:spPr/>
      <dgm:t>
        <a:bodyPr/>
        <a:lstStyle/>
        <a:p>
          <a:endParaRPr lang="ru-RU"/>
        </a:p>
      </dgm:t>
    </dgm:pt>
    <dgm:pt modelId="{A84DEC27-4CDB-4C2D-A821-52D44E64E1A2}" type="sibTrans" cxnId="{35F60953-EFA3-490E-B6F3-168233559952}">
      <dgm:prSet/>
      <dgm:spPr/>
      <dgm:t>
        <a:bodyPr/>
        <a:lstStyle/>
        <a:p>
          <a:endParaRPr lang="ru-RU"/>
        </a:p>
      </dgm:t>
    </dgm:pt>
    <dgm:pt modelId="{519F2AD4-B2DD-4152-8822-BFC3B18E827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b="1" cap="small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Заключительный этап</a:t>
          </a:r>
        </a:p>
        <a:p>
          <a:pPr algn="ctr"/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  Разработаны КОС, направленные на оценку уровня </a:t>
          </a:r>
          <a:r>
            <a:rPr lang="ru-RU" sz="1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сформированности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профессиональной квалификации и оценку выполнения основного вида деятельности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0578F0-69B9-45D2-AFBE-E46452019137}" type="parTrans" cxnId="{40E5F5B0-D305-4D70-8E05-58FCB7ADBAFA}">
      <dgm:prSet/>
      <dgm:spPr/>
      <dgm:t>
        <a:bodyPr/>
        <a:lstStyle/>
        <a:p>
          <a:endParaRPr lang="ru-RU"/>
        </a:p>
      </dgm:t>
    </dgm:pt>
    <dgm:pt modelId="{FA5BB2C8-B2CC-4A70-9B0E-4CF21CF55F16}" type="sibTrans" cxnId="{40E5F5B0-D305-4D70-8E05-58FCB7ADBAFA}">
      <dgm:prSet/>
      <dgm:spPr/>
      <dgm:t>
        <a:bodyPr/>
        <a:lstStyle/>
        <a:p>
          <a:endParaRPr lang="ru-RU"/>
        </a:p>
      </dgm:t>
    </dgm:pt>
    <dgm:pt modelId="{B64A6650-10BA-40B6-AF36-242C2131D802}" type="pres">
      <dgm:prSet presAssocID="{21560273-EF29-4A6B-8D6E-45FD056FC98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BFAE6D-19CB-4CDF-9C27-53B2E3B43D0C}" type="pres">
      <dgm:prSet presAssocID="{21560273-EF29-4A6B-8D6E-45FD056FC982}" presName="matrix" presStyleCnt="0"/>
      <dgm:spPr/>
    </dgm:pt>
    <dgm:pt modelId="{28CD2155-6F63-4628-B86B-85A8BA5A25F9}" type="pres">
      <dgm:prSet presAssocID="{21560273-EF29-4A6B-8D6E-45FD056FC982}" presName="tile1" presStyleLbl="node1" presStyleIdx="0" presStyleCnt="4" custLinFactNeighborX="0" custLinFactNeighborY="-2985"/>
      <dgm:spPr/>
      <dgm:t>
        <a:bodyPr/>
        <a:lstStyle/>
        <a:p>
          <a:endParaRPr lang="ru-RU"/>
        </a:p>
      </dgm:t>
    </dgm:pt>
    <dgm:pt modelId="{BD9FA5CB-E726-4DEA-82FA-1100B2BCF1D6}" type="pres">
      <dgm:prSet presAssocID="{21560273-EF29-4A6B-8D6E-45FD056FC98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0E259-B815-4F23-95EB-CC4F610F92FE}" type="pres">
      <dgm:prSet presAssocID="{21560273-EF29-4A6B-8D6E-45FD056FC982}" presName="tile2" presStyleLbl="node1" presStyleIdx="1" presStyleCnt="4"/>
      <dgm:spPr/>
      <dgm:t>
        <a:bodyPr/>
        <a:lstStyle/>
        <a:p>
          <a:endParaRPr lang="ru-RU"/>
        </a:p>
      </dgm:t>
    </dgm:pt>
    <dgm:pt modelId="{E3C52DF0-4B31-42C5-A3EC-2B853FFFC073}" type="pres">
      <dgm:prSet presAssocID="{21560273-EF29-4A6B-8D6E-45FD056FC98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8D067-0E5F-4059-8301-13A74092FA92}" type="pres">
      <dgm:prSet presAssocID="{21560273-EF29-4A6B-8D6E-45FD056FC982}" presName="tile3" presStyleLbl="node1" presStyleIdx="2" presStyleCnt="4" custLinFactNeighborY="-1333"/>
      <dgm:spPr/>
      <dgm:t>
        <a:bodyPr/>
        <a:lstStyle/>
        <a:p>
          <a:endParaRPr lang="ru-RU"/>
        </a:p>
      </dgm:t>
    </dgm:pt>
    <dgm:pt modelId="{AEBEA988-B545-49D1-A8C5-DE31E01DE22A}" type="pres">
      <dgm:prSet presAssocID="{21560273-EF29-4A6B-8D6E-45FD056FC98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C1F9F-604D-4BD8-BAA5-75E900E29E81}" type="pres">
      <dgm:prSet presAssocID="{21560273-EF29-4A6B-8D6E-45FD056FC982}" presName="tile4" presStyleLbl="node1" presStyleIdx="3" presStyleCnt="4"/>
      <dgm:spPr/>
      <dgm:t>
        <a:bodyPr/>
        <a:lstStyle/>
        <a:p>
          <a:endParaRPr lang="ru-RU"/>
        </a:p>
      </dgm:t>
    </dgm:pt>
    <dgm:pt modelId="{6FBA1606-A66D-447F-81D0-209066B8CEE6}" type="pres">
      <dgm:prSet presAssocID="{21560273-EF29-4A6B-8D6E-45FD056FC98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6B544-B969-441F-A50B-CE6F6252E464}" type="pres">
      <dgm:prSet presAssocID="{21560273-EF29-4A6B-8D6E-45FD056FC982}" presName="centerTile" presStyleLbl="fgShp" presStyleIdx="0" presStyleCnt="1" custScaleX="127272" custScaleY="62712" custLinFactNeighborX="-12121" custLinFactNeighborY="-762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2D4A840-0A2B-4102-8A03-5A43C5D73B3F}" srcId="{012CF616-616B-4C87-B866-8D29F4B48DFA}" destId="{198C2F8F-5E78-4955-AC32-BDC7C28464BF}" srcOrd="0" destOrd="0" parTransId="{EB6D9BA6-5FF2-4393-8391-E3C65B2566D7}" sibTransId="{91C68109-707B-4726-9BE8-5DE50DBC5418}"/>
    <dgm:cxn modelId="{E4AEFEC6-A360-4BD9-9196-4B455A142595}" type="presOf" srcId="{B93AA96D-36A1-4748-A677-2E64D9442E2E}" destId="{AEBEA988-B545-49D1-A8C5-DE31E01DE22A}" srcOrd="1" destOrd="0" presId="urn:microsoft.com/office/officeart/2005/8/layout/matrix1"/>
    <dgm:cxn modelId="{003D5E64-DE8C-46DE-B724-D974C742BD00}" srcId="{21560273-EF29-4A6B-8D6E-45FD056FC982}" destId="{012CF616-616B-4C87-B866-8D29F4B48DFA}" srcOrd="0" destOrd="0" parTransId="{62E97E7B-CCF3-428A-B06D-1B122B2DAFBD}" sibTransId="{D1EA8FAF-1B3F-4570-B3F8-1B6149EE0200}"/>
    <dgm:cxn modelId="{E3186043-132B-46A0-B25C-B3D41C6FE683}" srcId="{012CF616-616B-4C87-B866-8D29F4B48DFA}" destId="{871682E2-DF3D-4FDF-A9B4-466C07039318}" srcOrd="1" destOrd="0" parTransId="{11369F4A-3EC1-4348-B760-B078F1CB0D05}" sibTransId="{3AE4BAAF-5F5E-4539-AF6C-195A3CA00A96}"/>
    <dgm:cxn modelId="{F7F5BC38-A39E-4F36-B81C-C1907E91434E}" type="presOf" srcId="{871682E2-DF3D-4FDF-A9B4-466C07039318}" destId="{E3C52DF0-4B31-42C5-A3EC-2B853FFFC073}" srcOrd="1" destOrd="0" presId="urn:microsoft.com/office/officeart/2005/8/layout/matrix1"/>
    <dgm:cxn modelId="{37DBC6DD-7A71-461E-9E6A-D3FC70D300E3}" type="presOf" srcId="{519F2AD4-B2DD-4152-8822-BFC3B18E8278}" destId="{BF0C1F9F-604D-4BD8-BAA5-75E900E29E81}" srcOrd="0" destOrd="0" presId="urn:microsoft.com/office/officeart/2005/8/layout/matrix1"/>
    <dgm:cxn modelId="{CC3DB9F2-96F9-48E0-BEDF-EED8FCB63D76}" type="presOf" srcId="{B93AA96D-36A1-4748-A677-2E64D9442E2E}" destId="{1848D067-0E5F-4059-8301-13A74092FA92}" srcOrd="0" destOrd="0" presId="urn:microsoft.com/office/officeart/2005/8/layout/matrix1"/>
    <dgm:cxn modelId="{F5D15AFC-5364-4E95-8E21-268CB85D8932}" type="presOf" srcId="{519F2AD4-B2DD-4152-8822-BFC3B18E8278}" destId="{6FBA1606-A66D-447F-81D0-209066B8CEE6}" srcOrd="1" destOrd="0" presId="urn:microsoft.com/office/officeart/2005/8/layout/matrix1"/>
    <dgm:cxn modelId="{6C4182A9-2627-4C1C-AE62-5E04930B77B7}" type="presOf" srcId="{198C2F8F-5E78-4955-AC32-BDC7C28464BF}" destId="{BD9FA5CB-E726-4DEA-82FA-1100B2BCF1D6}" srcOrd="1" destOrd="0" presId="urn:microsoft.com/office/officeart/2005/8/layout/matrix1"/>
    <dgm:cxn modelId="{40E5F5B0-D305-4D70-8E05-58FCB7ADBAFA}" srcId="{012CF616-616B-4C87-B866-8D29F4B48DFA}" destId="{519F2AD4-B2DD-4152-8822-BFC3B18E8278}" srcOrd="3" destOrd="0" parTransId="{120578F0-69B9-45D2-AFBE-E46452019137}" sibTransId="{FA5BB2C8-B2CC-4A70-9B0E-4CF21CF55F16}"/>
    <dgm:cxn modelId="{CA8544A4-A7AA-44FF-A994-5738D8FC4EDD}" type="presOf" srcId="{21560273-EF29-4A6B-8D6E-45FD056FC982}" destId="{B64A6650-10BA-40B6-AF36-242C2131D802}" srcOrd="0" destOrd="0" presId="urn:microsoft.com/office/officeart/2005/8/layout/matrix1"/>
    <dgm:cxn modelId="{C88BBAB5-6DB6-4DD4-85B8-4723F3C74E06}" type="presOf" srcId="{871682E2-DF3D-4FDF-A9B4-466C07039318}" destId="{2310E259-B815-4F23-95EB-CC4F610F92FE}" srcOrd="0" destOrd="0" presId="urn:microsoft.com/office/officeart/2005/8/layout/matrix1"/>
    <dgm:cxn modelId="{DB898BDB-77B2-475A-93D1-99BC3901C76F}" type="presOf" srcId="{012CF616-616B-4C87-B866-8D29F4B48DFA}" destId="{5456B544-B969-441F-A50B-CE6F6252E464}" srcOrd="0" destOrd="0" presId="urn:microsoft.com/office/officeart/2005/8/layout/matrix1"/>
    <dgm:cxn modelId="{35F60953-EFA3-490E-B6F3-168233559952}" srcId="{012CF616-616B-4C87-B866-8D29F4B48DFA}" destId="{B93AA96D-36A1-4748-A677-2E64D9442E2E}" srcOrd="2" destOrd="0" parTransId="{0B2E2E05-1A47-4B7B-8991-CEF7CD961F15}" sibTransId="{A84DEC27-4CDB-4C2D-A821-52D44E64E1A2}"/>
    <dgm:cxn modelId="{88CB7C3F-5EE9-4A99-9387-040A20F8103F}" type="presOf" srcId="{198C2F8F-5E78-4955-AC32-BDC7C28464BF}" destId="{28CD2155-6F63-4628-B86B-85A8BA5A25F9}" srcOrd="0" destOrd="0" presId="urn:microsoft.com/office/officeart/2005/8/layout/matrix1"/>
    <dgm:cxn modelId="{0A43AFEE-017F-43D5-894C-57D3A6DE9DDB}" type="presParOf" srcId="{B64A6650-10BA-40B6-AF36-242C2131D802}" destId="{F6BFAE6D-19CB-4CDF-9C27-53B2E3B43D0C}" srcOrd="0" destOrd="0" presId="urn:microsoft.com/office/officeart/2005/8/layout/matrix1"/>
    <dgm:cxn modelId="{65B6DA11-9408-47D3-B79E-F9261885C25D}" type="presParOf" srcId="{F6BFAE6D-19CB-4CDF-9C27-53B2E3B43D0C}" destId="{28CD2155-6F63-4628-B86B-85A8BA5A25F9}" srcOrd="0" destOrd="0" presId="urn:microsoft.com/office/officeart/2005/8/layout/matrix1"/>
    <dgm:cxn modelId="{C208F405-9F28-44C2-87F2-52C172C168C3}" type="presParOf" srcId="{F6BFAE6D-19CB-4CDF-9C27-53B2E3B43D0C}" destId="{BD9FA5CB-E726-4DEA-82FA-1100B2BCF1D6}" srcOrd="1" destOrd="0" presId="urn:microsoft.com/office/officeart/2005/8/layout/matrix1"/>
    <dgm:cxn modelId="{C5A2FF75-2940-4B01-9D6C-25509F2F1347}" type="presParOf" srcId="{F6BFAE6D-19CB-4CDF-9C27-53B2E3B43D0C}" destId="{2310E259-B815-4F23-95EB-CC4F610F92FE}" srcOrd="2" destOrd="0" presId="urn:microsoft.com/office/officeart/2005/8/layout/matrix1"/>
    <dgm:cxn modelId="{A1854CA4-08D2-4CAA-9AE4-039F61B04711}" type="presParOf" srcId="{F6BFAE6D-19CB-4CDF-9C27-53B2E3B43D0C}" destId="{E3C52DF0-4B31-42C5-A3EC-2B853FFFC073}" srcOrd="3" destOrd="0" presId="urn:microsoft.com/office/officeart/2005/8/layout/matrix1"/>
    <dgm:cxn modelId="{6444D602-907B-4411-A612-3D352D2B488C}" type="presParOf" srcId="{F6BFAE6D-19CB-4CDF-9C27-53B2E3B43D0C}" destId="{1848D067-0E5F-4059-8301-13A74092FA92}" srcOrd="4" destOrd="0" presId="urn:microsoft.com/office/officeart/2005/8/layout/matrix1"/>
    <dgm:cxn modelId="{E86F689A-5319-499D-B0FD-962DECE83092}" type="presParOf" srcId="{F6BFAE6D-19CB-4CDF-9C27-53B2E3B43D0C}" destId="{AEBEA988-B545-49D1-A8C5-DE31E01DE22A}" srcOrd="5" destOrd="0" presId="urn:microsoft.com/office/officeart/2005/8/layout/matrix1"/>
    <dgm:cxn modelId="{12CD9CD9-EB61-4694-A928-B66F14E4453F}" type="presParOf" srcId="{F6BFAE6D-19CB-4CDF-9C27-53B2E3B43D0C}" destId="{BF0C1F9F-604D-4BD8-BAA5-75E900E29E81}" srcOrd="6" destOrd="0" presId="urn:microsoft.com/office/officeart/2005/8/layout/matrix1"/>
    <dgm:cxn modelId="{B78CE201-0479-4CDB-9B37-418D8B7FB30D}" type="presParOf" srcId="{F6BFAE6D-19CB-4CDF-9C27-53B2E3B43D0C}" destId="{6FBA1606-A66D-447F-81D0-209066B8CEE6}" srcOrd="7" destOrd="0" presId="urn:microsoft.com/office/officeart/2005/8/layout/matrix1"/>
    <dgm:cxn modelId="{4CC14867-72C5-46FF-86EE-C0F22B0D8F5C}" type="presParOf" srcId="{B64A6650-10BA-40B6-AF36-242C2131D802}" destId="{5456B544-B969-441F-A50B-CE6F6252E464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7B0D2-32FB-4EC7-A069-F33C02C0A51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CB633-039C-49D5-A9EA-2BDB1E4F8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0563" y="128588"/>
            <a:ext cx="1993900" cy="5635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58863" y="128588"/>
            <a:ext cx="5829300" cy="5635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58863" y="1209675"/>
            <a:ext cx="3484562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5825" y="1209675"/>
            <a:ext cx="3484563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9"/>
          <p:cNvSpPr txBox="1">
            <a:spLocks noChangeArrowheads="1"/>
          </p:cNvSpPr>
          <p:nvPr/>
        </p:nvSpPr>
        <p:spPr bwMode="auto">
          <a:xfrm>
            <a:off x="7473950" y="6121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>
                <a:effectLst/>
                <a:latin typeface="Verdana" pitchFamily="34" charset="0"/>
                <a:ea typeface="Gulim" pitchFamily="2" charset="-127"/>
              </a:rPr>
              <a:t>LOGO</a:t>
            </a: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185863" y="128588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8863" y="1209675"/>
            <a:ext cx="71215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53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itchFamily="2" charset="-127"/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205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494463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itchFamily="2" charset="-127"/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192.168.0.200\&#1054;&#1073;&#1084;&#1077;&#1085;\&#1040;&#1085;&#1076;&#1088;&#1077;&#1077;&#1074;&#1072;\28.03.2019\&#1042;&#1099;&#1089;&#1090;&#1091;&#1087;&#1083;&#1077;&#1085;&#1080;&#1077;%20(&#1084;&#1086;&#1077;)\&#1070;&#1076;&#1080;&#1085;&#1072;%20&#1045;.&#1040;\&#1050;&#1054;&#1057;%20&#1055;&#1052;%2002%20%20&#1070;&#1076;&#1080;&#1085;&#1072;.do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age.yandexcloud.net/teamc-esatk-prod/public_files/f241afc5-9ba6-48f9-878c-87d03c58adf0-3175ca69626d325fdf73a2a72950879c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000240"/>
            <a:ext cx="8643998" cy="3439239"/>
          </a:xfrm>
          <a:prstGeom prst="roundRect">
            <a:avLst/>
          </a:prstGeom>
          <a:solidFill>
            <a:srgbClr val="00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фонда оценочных средств по профессиональному модулю ПМ.02 по специальности 43.02.15 Поварское и кондитерское дело с использованием оценочных средств и методики проведения демонстрационного экзамена по стандартам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WorldSkills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Russia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8493133" cy="11918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Государственное профессиональное образовательное учреждение Ярославской области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Даниловский политехнический колледж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6000768"/>
            <a:ext cx="5778489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Юдина Е.А.,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8143932" cy="783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Контрольно-оценочные материалы для экзамена с применением элементов методики «Молодые профессионалы»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Russia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34693" t="16244" r="34841" b="7487"/>
          <a:stretch>
            <a:fillRect/>
          </a:stretch>
        </p:blipFill>
        <p:spPr bwMode="auto">
          <a:xfrm>
            <a:off x="214282" y="1142984"/>
            <a:ext cx="3786214" cy="4857784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3"/>
          <a:srcRect l="31106" t="15670" r="30091" b="15385"/>
          <a:stretch>
            <a:fillRect/>
          </a:stretch>
        </p:blipFill>
        <p:spPr bwMode="auto">
          <a:xfrm>
            <a:off x="4714876" y="1785926"/>
            <a:ext cx="4000528" cy="4714908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далее 6">
            <a:hlinkClick r:id="rId4" action="ppaction://hlinkfile" highlightClick="1"/>
          </p:cNvPr>
          <p:cNvSpPr/>
          <p:nvPr/>
        </p:nvSpPr>
        <p:spPr bwMode="auto">
          <a:xfrm>
            <a:off x="357158" y="6072206"/>
            <a:ext cx="756664" cy="642942"/>
          </a:xfrm>
          <a:prstGeom prst="actionButtonForwardNex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714348" y="1857364"/>
            <a:ext cx="7572428" cy="4286304"/>
          </a:xfrm>
          <a:prstGeom prst="roundRect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571736" y="1714488"/>
            <a:ext cx="3286148" cy="785818"/>
          </a:xfrm>
          <a:prstGeom prst="roundRect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Gulim" pitchFamily="2" charset="-127"/>
              </a:rPr>
              <a:t>позволит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2976" y="2643182"/>
            <a:ext cx="6786610" cy="14642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получить представление о возможности применения данной формы проведения экзамена по другим профессиональным модулям ФГОС по ТОП-50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специальности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43.02.15 Поварское кондитерское дело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4357694"/>
            <a:ext cx="6643734" cy="11237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поэтапное формирование готовности студентов к прохождению ГИА в форме демонстрационного экзамена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285728"/>
            <a:ext cx="8143932" cy="11237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Апробация эффективности контрольно-оценочных средств, как показателя интеграции стандартов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ФГОС по ТОП 50 на этапе освоения профессионального модуля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487849">
            <a:off x="1299097" y="3086389"/>
            <a:ext cx="69588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i="1" dirty="0" smtClean="0">
                <a:latin typeface="Georgia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072494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785918" y="1357298"/>
            <a:ext cx="7081886" cy="56263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ЗАПУСК  ПРОЦЕССОВ  РАЗРАБОТКИ И ВНЕДРЕНИЯ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493133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ОПЫТ РАЗРАБОТКИ КОНТРОЛЬНО-ОЦЕНОЧНЫХ СРЕДСТВ СОДЕРЖИТ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358246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</a:p>
          <a:p>
            <a:pPr lvl="0" algn="ctr"/>
            <a:r>
              <a:rPr lang="ru-RU" b="1" cap="small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обосновать интеграцию стандартов </a:t>
            </a:r>
            <a:r>
              <a:rPr lang="en-US" b="1" cap="small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b="1" cap="small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 и ФГОС по ТОП 50 в рамках проектирования контрольно-оценочных средств по профессиональному модулю</a:t>
            </a:r>
            <a:endParaRPr lang="ru-RU" cap="small" dirty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143636" y="2500306"/>
            <a:ext cx="2786082" cy="149828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Разработка комплекта контрольно-оценочных средств </a:t>
            </a:r>
            <a:r>
              <a:rPr lang="ru-RU" sz="14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по профессиональному модулю в соответствии с макетом</a:t>
            </a:r>
            <a:endParaRPr lang="ru-RU" sz="1400" b="1" dirty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14678" y="2714620"/>
            <a:ext cx="2786082" cy="2519839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Проектирование структуры и алгоритма заполнения макета </a:t>
            </a:r>
          </a:p>
          <a:p>
            <a:pPr algn="ctr"/>
            <a:r>
              <a:rPr lang="ru-RU" sz="14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контрольно-оценочных средств по профессиональному модулю с учётом методики оценки по стандартам </a:t>
            </a:r>
            <a:r>
              <a:rPr lang="en-US" sz="1400" b="1" dirty="0" err="1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4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5720" y="2643182"/>
            <a:ext cx="2786082" cy="1419701"/>
          </a:xfrm>
          <a:prstGeom prst="round2DiagRect">
            <a:avLst>
              <a:gd name="adj1" fmla="val 7949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Анализ возможности интеграции ФГОС СПО по ТОП 50 </a:t>
            </a:r>
            <a:r>
              <a:rPr lang="ru-RU" sz="14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по специальности с учётом компетенции </a:t>
            </a:r>
            <a:r>
              <a:rPr lang="en-US" sz="14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endParaRPr lang="ru-RU" sz="1400" b="1" dirty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Круговая стрелка 8"/>
          <p:cNvSpPr/>
          <p:nvPr/>
        </p:nvSpPr>
        <p:spPr bwMode="auto">
          <a:xfrm>
            <a:off x="2357422" y="2000240"/>
            <a:ext cx="978408" cy="978408"/>
          </a:xfrm>
          <a:prstGeom prst="circular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10" name="Круговая стрелка 9"/>
          <p:cNvSpPr/>
          <p:nvPr/>
        </p:nvSpPr>
        <p:spPr bwMode="auto">
          <a:xfrm>
            <a:off x="5029197" y="1971665"/>
            <a:ext cx="978408" cy="978408"/>
          </a:xfrm>
          <a:prstGeom prst="circular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1714480" y="2214554"/>
            <a:ext cx="357190" cy="214314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4071934" y="2285992"/>
            <a:ext cx="357190" cy="214314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786578" y="2214554"/>
            <a:ext cx="357190" cy="214314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5357826"/>
            <a:ext cx="8572560" cy="51077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ЗАДАЧИ, НАПРАВЛЕННЫЕ НА ДОСТИЖЕНИЯ ЦЕЛИ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214282" y="500042"/>
          <a:ext cx="871543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357166"/>
            <a:ext cx="8715436" cy="6469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Внедрение требований стандартов</a:t>
            </a:r>
            <a:r>
              <a:rPr lang="en-US" sz="16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6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 в учебный процесс на этапе формирования КОС по ПМ.02 по специальности 43.02.15 «Поварское и кондитерское дело»</a:t>
            </a:r>
            <a:endParaRPr lang="ru-RU" sz="1600" b="1" dirty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214422"/>
          <a:ext cx="857256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214290"/>
            <a:ext cx="8643998" cy="817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Таблица интеграции стандартов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и ФГОС СПО по ТОП-50</a:t>
            </a:r>
            <a:endParaRPr lang="ru-RU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85719" y="857232"/>
          <a:ext cx="8643999" cy="568073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10350"/>
                <a:gridCol w="4404625"/>
                <a:gridCol w="1268026"/>
                <a:gridCol w="2160998"/>
              </a:tblGrid>
              <a:tr h="40575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выполнения работ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2941"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ФГОС СПО по ТОП-50 по специальности 43.02.15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Интеграция</a:t>
                      </a:r>
                      <a:endParaRPr lang="ru-RU" sz="12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Компетенции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WSR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5436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результата</a:t>
                      </a:r>
                      <a:r>
                        <a:rPr lang="ru-RU" sz="12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обучения</a:t>
                      </a:r>
                      <a:endParaRPr lang="ru-RU" sz="12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Модули</a:t>
                      </a:r>
                      <a:endParaRPr lang="ru-RU" sz="12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6905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ПК 2.1. 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Организовывать подготовку рабочих мест, оборудования, сырья, материалов для приготовления горячих блюд, кулинарных изделий, закусок сложного ассортимента в соответствии с инструкциями и регламентами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err="1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Mise</a:t>
                      </a:r>
                      <a:r>
                        <a:rPr lang="en-US" sz="1200" b="1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en place</a:t>
                      </a:r>
                      <a:endParaRPr lang="ru-RU" sz="1200" b="1" kern="1200" dirty="0" smtClean="0">
                        <a:solidFill>
                          <a:srgbClr val="0C0C0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рабочих мест, оборудования, сырья, материалов.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сырья и полуфабрикатов для блюд 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6047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ПК 2.2. 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Осуществлять приготовление, творческое оформление и подготовку к реализации супов сложного ассортимента с учетом потребностей различных категорий потребителей, видов и форм обслуживания 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45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ПК 2.3. 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Осуществлять приготовление, непродолжительное хранение горячих соусов сложного ассортимента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Модуль F,</a:t>
                      </a:r>
                      <a:r>
                        <a:rPr lang="ru-RU" sz="1200" b="1" kern="1200" baseline="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</a:t>
                      </a:r>
                      <a:endParaRPr lang="ru-RU" sz="1200" b="1" kern="1200" dirty="0" smtClean="0">
                        <a:solidFill>
                          <a:srgbClr val="0C0C0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Приготовление соусов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8241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ПК 2.4. 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Осуществлять приготовление, творческое оформление и подготовку к реализации горячих блюд и гарниров из овощей, круп, бобовых, макаронных изделий сложного ассортимента с учетом потребностей различных категорий потребителей, видов и форм обслуживания 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Модуль F,</a:t>
                      </a:r>
                      <a:r>
                        <a:rPr lang="en-US" sz="1200" b="1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</a:t>
                      </a:r>
                      <a:r>
                        <a:rPr lang="ru-RU" sz="1200" b="1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,Е</a:t>
                      </a:r>
                    </a:p>
                    <a:p>
                      <a:r>
                        <a:rPr lang="ru-RU" sz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Приготовление гарниров: пюре, Жюльен, картофельный </a:t>
                      </a:r>
                      <a:r>
                        <a:rPr lang="ru-RU" sz="1200" dirty="0" err="1" smtClean="0">
                          <a:solidFill>
                            <a:srgbClr val="0C0C0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гратен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1399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ПК 2.5. 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Осуществлять приготовление, творческое оформление и подготовку к реализации горячих блюд из яиц, творога, сыра, муки сложного ассортимента с учетом потребностей различных категорий потребителей, видов и форм обслуживания 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Круговая стрелка 4"/>
          <p:cNvSpPr/>
          <p:nvPr/>
        </p:nvSpPr>
        <p:spPr bwMode="auto">
          <a:xfrm>
            <a:off x="5643570" y="2500306"/>
            <a:ext cx="978408" cy="978408"/>
          </a:xfrm>
          <a:prstGeom prst="circular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8" name="Круговая стрелка 7"/>
          <p:cNvSpPr/>
          <p:nvPr/>
        </p:nvSpPr>
        <p:spPr bwMode="auto">
          <a:xfrm>
            <a:off x="5572132" y="5000636"/>
            <a:ext cx="978408" cy="978408"/>
          </a:xfrm>
          <a:prstGeom prst="circular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9" name="Круговая стрелка 8"/>
          <p:cNvSpPr/>
          <p:nvPr/>
        </p:nvSpPr>
        <p:spPr bwMode="auto">
          <a:xfrm>
            <a:off x="5572132" y="5879592"/>
            <a:ext cx="978408" cy="978408"/>
          </a:xfrm>
          <a:prstGeom prst="circular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12" name="Круговая стрелка 11"/>
          <p:cNvSpPr/>
          <p:nvPr/>
        </p:nvSpPr>
        <p:spPr bwMode="auto">
          <a:xfrm>
            <a:off x="5929322" y="8215346"/>
            <a:ext cx="978408" cy="978408"/>
          </a:xfrm>
          <a:prstGeom prst="circular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14" name="Круговая стрелка 13"/>
          <p:cNvSpPr/>
          <p:nvPr/>
        </p:nvSpPr>
        <p:spPr bwMode="auto">
          <a:xfrm>
            <a:off x="5643570" y="4214818"/>
            <a:ext cx="978408" cy="978408"/>
          </a:xfrm>
          <a:prstGeom prst="circular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142852"/>
            <a:ext cx="8643998" cy="817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Таблица интеграции стандартов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и ФГОС СПО ТОП-50</a:t>
            </a:r>
            <a:endParaRPr lang="ru-RU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85719" y="638181"/>
          <a:ext cx="8715436" cy="61679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17047"/>
                <a:gridCol w="4469366"/>
                <a:gridCol w="1250166"/>
                <a:gridCol w="2178857"/>
              </a:tblGrid>
              <a:tr h="39339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выполнения работ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61488"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ФГОС СПО по ТОП-50 по специальности 43.02.15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Интеграция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Компетенции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WorldSkills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05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результата</a:t>
                      </a:r>
                      <a:r>
                        <a:rPr lang="ru-RU" sz="16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обучения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Модули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97521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ПК 2.5. 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Осуществлять приготовление, творческое оформление и подготовку к реализации горячих блюд из яиц, творога, сыра, муки сложного ассортимента с учетом потребностей различных категорий потребителей, видов и форм обслуживания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Модуль F,</a:t>
                      </a:r>
                      <a:r>
                        <a:rPr lang="en-US" sz="1200" b="1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</a:t>
                      </a:r>
                      <a:r>
                        <a:rPr lang="ru-RU" sz="1200" b="1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Е</a:t>
                      </a:r>
                    </a:p>
                    <a:p>
                      <a:r>
                        <a:rPr lang="ru-RU" sz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Приготовление гарниров: пюре, Жюльен, картофельный </a:t>
                      </a:r>
                      <a:r>
                        <a:rPr lang="ru-RU" sz="1200" dirty="0" err="1" smtClean="0">
                          <a:solidFill>
                            <a:srgbClr val="0C0C0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гратен</a:t>
                      </a:r>
                      <a:endParaRPr lang="ru-RU" sz="1200" dirty="0" smtClean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97521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ПК 2.6. 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Осуществлять приготовление, творческое оформление и подготовку к реализации горячих блюд из рыбы, нерыбного водного сырья сложного ассортимента с учетом потребностей различных категорий потребителей, видов и форм обслуживания 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Модуль F, 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200" kern="120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Приготов</a:t>
                      </a:r>
                      <a:r>
                        <a:rPr lang="ru-RU" sz="1200" kern="1200" dirty="0" err="1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ление</a:t>
                      </a:r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200" kern="1200" baseline="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горячего блюда из рыбы судак, </a:t>
                      </a:r>
                      <a:r>
                        <a:rPr lang="x-none" sz="1200" kern="120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горячей закуски из морепродуктов  </a:t>
                      </a:r>
                      <a:endParaRPr lang="ru-RU" sz="1200" kern="1200" dirty="0" smtClean="0">
                        <a:solidFill>
                          <a:srgbClr val="0C0C0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97521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ПК 2.7. 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Осуществлять приготовление, творческое оформление и подготовку к реализации горячих блюд из мяса, домашней птицы, дичи и кролика сложного ассортимента с учетом потребностей различных категорий потребителей, видов и форм обслуживания 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Модуль </a:t>
                      </a:r>
                      <a:r>
                        <a:rPr lang="en-US" sz="1200" b="1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</a:t>
                      </a:r>
                      <a:endParaRPr lang="ru-RU" sz="1200" b="1" kern="1200" dirty="0" smtClean="0">
                        <a:solidFill>
                          <a:srgbClr val="0C0C0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Приготовление б</a:t>
                      </a:r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ифштекса рубленного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68446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ПК 2.8. 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Осуществлять разработку, адаптацию  рецептур горячих блюд, кулинарных изделий, закусок в том числе авторских, </a:t>
                      </a:r>
                      <a:r>
                        <a:rPr lang="ru-RU" sz="1200" kern="1200" dirty="0" err="1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брендовых</a:t>
                      </a:r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региональных с учетом потребностей различных категорий потребителей</a:t>
                      </a:r>
                    </a:p>
                    <a:p>
                      <a:pPr algn="just"/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Модуль F,</a:t>
                      </a:r>
                      <a:r>
                        <a:rPr lang="en-US" sz="1200" b="1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</a:t>
                      </a:r>
                      <a:r>
                        <a:rPr lang="ru-RU" sz="1200" b="1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и адаптация  рецептур горячих блюд, кулинарных изделий, закусок, в том числе авторских, </a:t>
                      </a:r>
                      <a:r>
                        <a:rPr lang="ru-RU" sz="1200" kern="1200" dirty="0" err="1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брендовых</a:t>
                      </a:r>
                      <a:r>
                        <a:rPr lang="ru-RU" sz="1200" kern="1200" dirty="0" smtClean="0">
                          <a:solidFill>
                            <a:srgbClr val="0C0C0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региональных с учетом потребностей различных категорий потребителей</a:t>
                      </a:r>
                      <a:endParaRPr lang="ru-RU" sz="1200" dirty="0">
                        <a:solidFill>
                          <a:srgbClr val="0C0C0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Круговая стрелка 4"/>
          <p:cNvSpPr/>
          <p:nvPr/>
        </p:nvSpPr>
        <p:spPr bwMode="auto">
          <a:xfrm>
            <a:off x="5715008" y="2214554"/>
            <a:ext cx="978408" cy="978408"/>
          </a:xfrm>
          <a:prstGeom prst="circular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7" name="Круговая стрелка 6"/>
          <p:cNvSpPr/>
          <p:nvPr/>
        </p:nvSpPr>
        <p:spPr bwMode="auto">
          <a:xfrm>
            <a:off x="5715008" y="3357562"/>
            <a:ext cx="978408" cy="978408"/>
          </a:xfrm>
          <a:prstGeom prst="circular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8" name="Круговая стрелка 7"/>
          <p:cNvSpPr/>
          <p:nvPr/>
        </p:nvSpPr>
        <p:spPr bwMode="auto">
          <a:xfrm>
            <a:off x="5643570" y="5429264"/>
            <a:ext cx="978408" cy="978408"/>
          </a:xfrm>
          <a:prstGeom prst="circular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11" name="Круговая стрелка 10"/>
          <p:cNvSpPr/>
          <p:nvPr/>
        </p:nvSpPr>
        <p:spPr bwMode="auto">
          <a:xfrm>
            <a:off x="5929322" y="7215214"/>
            <a:ext cx="978408" cy="978408"/>
          </a:xfrm>
          <a:prstGeom prst="circular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12" name="Круговая стрелка 11"/>
          <p:cNvSpPr/>
          <p:nvPr/>
        </p:nvSpPr>
        <p:spPr bwMode="auto">
          <a:xfrm>
            <a:off x="5929322" y="8215346"/>
            <a:ext cx="978408" cy="978408"/>
          </a:xfrm>
          <a:prstGeom prst="circular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14" name="Круговая стрелка 13"/>
          <p:cNvSpPr/>
          <p:nvPr/>
        </p:nvSpPr>
        <p:spPr bwMode="auto">
          <a:xfrm>
            <a:off x="5715008" y="4143380"/>
            <a:ext cx="978408" cy="978408"/>
          </a:xfrm>
          <a:prstGeom prst="circular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428" r="2331" b="10000"/>
          <a:stretch>
            <a:fillRect/>
          </a:stretch>
        </p:blipFill>
        <p:spPr bwMode="auto">
          <a:xfrm>
            <a:off x="142844" y="357166"/>
            <a:ext cx="5000660" cy="3143272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8907" t="6434" r="28935" b="9914"/>
          <a:stretch>
            <a:fillRect/>
          </a:stretch>
        </p:blipFill>
        <p:spPr bwMode="auto">
          <a:xfrm>
            <a:off x="1071538" y="3714752"/>
            <a:ext cx="2692663" cy="3000396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 l="24090" t="10724" r="42184" b="5624"/>
          <a:stretch>
            <a:fillRect/>
          </a:stretch>
        </p:blipFill>
        <p:spPr bwMode="auto">
          <a:xfrm>
            <a:off x="5643570" y="2000240"/>
            <a:ext cx="3333774" cy="4643470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ая выноска 7"/>
          <p:cNvSpPr/>
          <p:nvPr/>
        </p:nvSpPr>
        <p:spPr bwMode="auto">
          <a:xfrm>
            <a:off x="5286380" y="357166"/>
            <a:ext cx="3643338" cy="1428760"/>
          </a:xfrm>
          <a:prstGeom prst="wedgeRect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latin typeface="Times New Roman" pitchFamily="18" charset="0"/>
                <a:ea typeface="Gulim" pitchFamily="2" charset="-127"/>
              </a:rPr>
              <a:t>Методические рекомендации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latin typeface="Times New Roman" pitchFamily="18" charset="0"/>
                <a:ea typeface="Gulim" pitchFamily="2" charset="-127"/>
              </a:rPr>
              <a:t>по организации и проведению демонстрационного экзамена в составе государственной итоговой аттестации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latin typeface="Times New Roman" pitchFamily="18" charset="0"/>
                <a:ea typeface="Gulim" pitchFamily="2" charset="-127"/>
              </a:rPr>
              <a:t>по программам среднего профессионального образования в 2018 году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285728"/>
            <a:ext cx="8072494" cy="11918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Макет комплекта контрольно-оценочных средств по профессиональному модулю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30324" t="15101" r="27223" b="7238"/>
          <a:stretch>
            <a:fillRect/>
          </a:stretch>
        </p:blipFill>
        <p:spPr bwMode="auto">
          <a:xfrm>
            <a:off x="4079872" y="1643050"/>
            <a:ext cx="4722845" cy="485778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35165" t="17224" r="34519" b="7416"/>
          <a:stretch>
            <a:fillRect/>
          </a:stretch>
        </p:blipFill>
        <p:spPr bwMode="auto">
          <a:xfrm>
            <a:off x="142844" y="1643050"/>
            <a:ext cx="3429024" cy="480063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ая прямоугольная выноска 8"/>
          <p:cNvSpPr/>
          <p:nvPr/>
        </p:nvSpPr>
        <p:spPr bwMode="auto">
          <a:xfrm>
            <a:off x="1214414" y="2500306"/>
            <a:ext cx="3000396" cy="1143008"/>
          </a:xfrm>
          <a:prstGeom prst="wedgeRoundRectCallout">
            <a:avLst>
              <a:gd name="adj1" fmla="val 189820"/>
              <a:gd name="adj2" fmla="val 158177"/>
              <a:gd name="adj3" fmla="val 16667"/>
            </a:avLst>
          </a:prstGeom>
          <a:solidFill>
            <a:srgbClr val="00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предложенных форм указывается одна, выбранная для промежуточной аттестации по профессиональному модулю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ference_3">
  <a:themeElements>
    <a:clrScheme name="Другая 8">
      <a:dk1>
        <a:srgbClr val="4D4D4D"/>
      </a:dk1>
      <a:lt1>
        <a:srgbClr val="FFFFFF"/>
      </a:lt1>
      <a:dk2>
        <a:srgbClr val="4D4D4D"/>
      </a:dk2>
      <a:lt2>
        <a:srgbClr val="574E4F"/>
      </a:lt2>
      <a:accent1>
        <a:srgbClr val="00B0F0"/>
      </a:accent1>
      <a:accent2>
        <a:srgbClr val="F04B4A"/>
      </a:accent2>
      <a:accent3>
        <a:srgbClr val="FFFFFF"/>
      </a:accent3>
      <a:accent4>
        <a:srgbClr val="404040"/>
      </a:accent4>
      <a:accent5>
        <a:srgbClr val="F0B0AC"/>
      </a:accent5>
      <a:accent6>
        <a:srgbClr val="D94342"/>
      </a:accent6>
      <a:hlink>
        <a:srgbClr val="6E6C7F"/>
      </a:hlink>
      <a:folHlink>
        <a:srgbClr val="DDDDDD"/>
      </a:folHlink>
    </a:clrScheme>
    <a:fontScheme name="1_Conference_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lnDef>
  </a:objectDefaults>
  <a:extraClrSchemeLst>
    <a:extraClrScheme>
      <a:clrScheme name="1_Conference_3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ference_3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ference_3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807</Words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1_Conference_3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Андреева</dc:creator>
  <cp:lastModifiedBy>Андреева</cp:lastModifiedBy>
  <cp:revision>141</cp:revision>
  <dcterms:created xsi:type="dcterms:W3CDTF">2018-10-09T08:02:23Z</dcterms:created>
  <dcterms:modified xsi:type="dcterms:W3CDTF">2019-03-29T12:52:38Z</dcterms:modified>
</cp:coreProperties>
</file>