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64" r:id="rId2"/>
    <p:sldId id="268" r:id="rId3"/>
    <p:sldId id="287" r:id="rId4"/>
    <p:sldId id="276" r:id="rId5"/>
    <p:sldId id="288" r:id="rId6"/>
    <p:sldId id="289" r:id="rId7"/>
    <p:sldId id="295" r:id="rId8"/>
    <p:sldId id="296" r:id="rId9"/>
    <p:sldId id="278" r:id="rId10"/>
    <p:sldId id="294" r:id="rId11"/>
    <p:sldId id="297" r:id="rId12"/>
    <p:sldId id="298" r:id="rId13"/>
    <p:sldId id="280" r:id="rId14"/>
    <p:sldId id="281" r:id="rId15"/>
    <p:sldId id="282" r:id="rId16"/>
    <p:sldId id="283" r:id="rId17"/>
    <p:sldId id="284" r:id="rId18"/>
    <p:sldId id="285" r:id="rId19"/>
    <p:sldId id="257" r:id="rId20"/>
    <p:sldId id="265" r:id="rId21"/>
    <p:sldId id="258" r:id="rId22"/>
    <p:sldId id="260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5704" autoAdjust="0"/>
  </p:normalViewPr>
  <p:slideViewPr>
    <p:cSldViewPr>
      <p:cViewPr varScale="1">
        <p:scale>
          <a:sx n="71" d="100"/>
          <a:sy n="71" d="100"/>
        </p:scale>
        <p:origin x="-27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CB74D-C34D-48C9-92FB-3B74A20651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43BD1F-78B9-4194-B1EA-197267F5C82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1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объект оценки через оценивание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28E035-355C-4F1A-9113-DFDDCBD1EE19}" type="parTrans" cxnId="{40D2F940-CE5C-4686-B7B4-DCAA91E6FF26}">
      <dgm:prSet/>
      <dgm:spPr/>
      <dgm:t>
        <a:bodyPr/>
        <a:lstStyle/>
        <a:p>
          <a:endParaRPr lang="ru-RU"/>
        </a:p>
      </dgm:t>
    </dgm:pt>
    <dgm:pt modelId="{96829585-3207-4EEB-9E55-6865153378D9}" type="sibTrans" cxnId="{40D2F940-CE5C-4686-B7B4-DCAA91E6FF26}">
      <dgm:prSet/>
      <dgm:spPr/>
      <dgm:t>
        <a:bodyPr/>
        <a:lstStyle/>
        <a:p>
          <a:endParaRPr lang="ru-RU"/>
        </a:p>
      </dgm:t>
    </dgm:pt>
    <dgm:pt modelId="{C183CA7C-6D2B-481B-8B8F-B18E712E6D1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полученного продукта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893F5C-16FB-4495-9F43-13EAF5680E6B}" type="parTrans" cxnId="{06812476-91CB-49DB-AA41-5821C3CE4802}">
      <dgm:prSet/>
      <dgm:spPr/>
      <dgm:t>
        <a:bodyPr/>
        <a:lstStyle/>
        <a:p>
          <a:endParaRPr lang="ru-RU"/>
        </a:p>
      </dgm:t>
    </dgm:pt>
    <dgm:pt modelId="{73B28F0D-0532-49A9-B410-8E14F22A6D09}" type="sibTrans" cxnId="{06812476-91CB-49DB-AA41-5821C3CE4802}">
      <dgm:prSet/>
      <dgm:spPr/>
      <dgm:t>
        <a:bodyPr/>
        <a:lstStyle/>
        <a:p>
          <a:endParaRPr lang="ru-RU"/>
        </a:p>
      </dgm:t>
    </dgm:pt>
    <dgm:pt modelId="{E495A1D2-9175-4E06-A1D1-B479445F5C7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выполненного процесса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BA6DCFA-9154-41F7-BC41-7FE97DE68B73}" type="parTrans" cxnId="{ACBA6BE7-C965-4120-AD70-EB77A611C5E6}">
      <dgm:prSet/>
      <dgm:spPr/>
      <dgm:t>
        <a:bodyPr/>
        <a:lstStyle/>
        <a:p>
          <a:endParaRPr lang="ru-RU"/>
        </a:p>
      </dgm:t>
    </dgm:pt>
    <dgm:pt modelId="{EBEE601E-A77E-45CB-8E66-427DA14FDEE3}" type="sibTrans" cxnId="{ACBA6BE7-C965-4120-AD70-EB77A611C5E6}">
      <dgm:prSet/>
      <dgm:spPr/>
      <dgm:t>
        <a:bodyPr/>
        <a:lstStyle/>
        <a:p>
          <a:endParaRPr lang="ru-RU"/>
        </a:p>
      </dgm:t>
    </dgm:pt>
    <dgm:pt modelId="{F0D31721-E855-4503-8C5F-DC8DE4B1999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2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Установить </a:t>
          </a:r>
        </a:p>
      </dgm:t>
    </dgm:pt>
    <dgm:pt modelId="{DEE82058-0E79-499C-AA73-F9D433DAE948}" type="parTrans" cxnId="{0055C127-C2B7-4C31-B584-DBA9C77C9907}">
      <dgm:prSet/>
      <dgm:spPr/>
      <dgm:t>
        <a:bodyPr/>
        <a:lstStyle/>
        <a:p>
          <a:endParaRPr lang="ru-RU"/>
        </a:p>
      </dgm:t>
    </dgm:pt>
    <dgm:pt modelId="{EFA1E687-9881-468E-A124-FA4B3FE7DF87}" type="sibTrans" cxnId="{0055C127-C2B7-4C31-B584-DBA9C77C9907}">
      <dgm:prSet/>
      <dgm:spPr/>
      <dgm:t>
        <a:bodyPr/>
        <a:lstStyle/>
        <a:p>
          <a:endParaRPr lang="ru-RU"/>
        </a:p>
      </dgm:t>
    </dgm:pt>
    <dgm:pt modelId="{864FE8B9-0477-497F-9542-9C2547C4BCF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реальное время , необходимое для выполнения ТФ, ТД</a:t>
          </a:r>
        </a:p>
      </dgm:t>
    </dgm:pt>
    <dgm:pt modelId="{02819BE9-16F4-4967-B3E1-37544DFDB5D1}" type="parTrans" cxnId="{557A400A-1D74-450D-A124-EBC58FDAE49C}">
      <dgm:prSet/>
      <dgm:spPr/>
      <dgm:t>
        <a:bodyPr/>
        <a:lstStyle/>
        <a:p>
          <a:endParaRPr lang="ru-RU"/>
        </a:p>
      </dgm:t>
    </dgm:pt>
    <dgm:pt modelId="{98A7E6E8-8282-449F-A56F-915BE67B4C43}" type="sibTrans" cxnId="{557A400A-1D74-450D-A124-EBC58FDAE49C}">
      <dgm:prSet/>
      <dgm:spPr/>
      <dgm:t>
        <a:bodyPr/>
        <a:lstStyle/>
        <a:p>
          <a:endParaRPr lang="ru-RU"/>
        </a:p>
      </dgm:t>
    </dgm:pt>
    <dgm:pt modelId="{91C152AC-555C-4103-8B5D-CDBBF61B0F3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где ТФ, ТД могут выполняться</a:t>
          </a:r>
        </a:p>
      </dgm:t>
    </dgm:pt>
    <dgm:pt modelId="{7F3D196E-E88C-4048-9ADD-8A1E8A756666}" type="parTrans" cxnId="{86409DBC-91DB-4820-870D-3CD0FDFE0589}">
      <dgm:prSet/>
      <dgm:spPr/>
      <dgm:t>
        <a:bodyPr/>
        <a:lstStyle/>
        <a:p>
          <a:endParaRPr lang="ru-RU"/>
        </a:p>
      </dgm:t>
    </dgm:pt>
    <dgm:pt modelId="{8C16FF5F-952B-4052-9643-EE6917191E96}" type="sibTrans" cxnId="{86409DBC-91DB-4820-870D-3CD0FDFE0589}">
      <dgm:prSet/>
      <dgm:spPr/>
      <dgm:t>
        <a:bodyPr/>
        <a:lstStyle/>
        <a:p>
          <a:endParaRPr lang="ru-RU"/>
        </a:p>
      </dgm:t>
    </dgm:pt>
    <dgm:pt modelId="{3664762D-2A3B-4395-921E-1D0041F84FD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продукта и процесса деятельности одновременно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1B487FC-E7C8-4BE4-B405-738EBE1659A5}" type="parTrans" cxnId="{F4FD9B85-BE86-47E1-A628-E9611553AE99}">
      <dgm:prSet/>
      <dgm:spPr/>
      <dgm:t>
        <a:bodyPr/>
        <a:lstStyle/>
        <a:p>
          <a:endParaRPr lang="ru-RU"/>
        </a:p>
      </dgm:t>
    </dgm:pt>
    <dgm:pt modelId="{BB56D1BB-2C73-4DEB-8BAE-7C110CAB14FB}" type="sibTrans" cxnId="{F4FD9B85-BE86-47E1-A628-E9611553AE99}">
      <dgm:prSet/>
      <dgm:spPr/>
      <dgm:t>
        <a:bodyPr/>
        <a:lstStyle/>
        <a:p>
          <a:endParaRPr lang="ru-RU"/>
        </a:p>
      </dgm:t>
    </dgm:pt>
    <dgm:pt modelId="{6E0FC637-9213-4BFD-B188-CEF5344E768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каких условиях (на каком оборудовании, какими материалами и т.д.) должен/ может пользоваться соискатель</a:t>
          </a:r>
        </a:p>
      </dgm:t>
    </dgm:pt>
    <dgm:pt modelId="{D708BC3B-DD21-48CB-86CD-16DEBF267104}" type="parTrans" cxnId="{EC82FC5F-4DDE-499A-8986-578FE4A4EA76}">
      <dgm:prSet/>
      <dgm:spPr/>
      <dgm:t>
        <a:bodyPr/>
        <a:lstStyle/>
        <a:p>
          <a:endParaRPr lang="ru-RU"/>
        </a:p>
      </dgm:t>
    </dgm:pt>
    <dgm:pt modelId="{CF0F8293-CDFF-4D9A-A9EB-9F9573BFD583}" type="sibTrans" cxnId="{EC82FC5F-4DDE-499A-8986-578FE4A4EA76}">
      <dgm:prSet/>
      <dgm:spPr/>
      <dgm:t>
        <a:bodyPr/>
        <a:lstStyle/>
        <a:p>
          <a:endParaRPr lang="ru-RU"/>
        </a:p>
      </dgm:t>
    </dgm:pt>
    <dgm:pt modelId="{2D1DE346-A7E1-4972-9283-C07FCD674D44}" type="pres">
      <dgm:prSet presAssocID="{67ACB74D-C34D-48C9-92FB-3B74A2065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3D123-5B6E-4B4E-850E-A788FA0644AE}" type="pres">
      <dgm:prSet presAssocID="{6843BD1F-78B9-4194-B1EA-197267F5C82C}" presName="linNode" presStyleCnt="0"/>
      <dgm:spPr/>
    </dgm:pt>
    <dgm:pt modelId="{9B39A9FA-CD4C-4C43-9D6D-505CDA29CF2D}" type="pres">
      <dgm:prSet presAssocID="{6843BD1F-78B9-4194-B1EA-197267F5C82C}" presName="parentText" presStyleLbl="node1" presStyleIdx="0" presStyleCnt="2" custScaleY="131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2BB70-5E50-4988-8D86-7945180B7BF0}" type="pres">
      <dgm:prSet presAssocID="{6843BD1F-78B9-4194-B1EA-197267F5C82C}" presName="descendantText" presStyleLbl="alignAccFollowNode1" presStyleIdx="0" presStyleCnt="2" custScaleY="115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E04AE-5B62-44AE-879A-6CA2874A2EF6}" type="pres">
      <dgm:prSet presAssocID="{96829585-3207-4EEB-9E55-6865153378D9}" presName="sp" presStyleCnt="0"/>
      <dgm:spPr/>
    </dgm:pt>
    <dgm:pt modelId="{50D7B7F6-E717-414B-B5C5-B2EBA22D541B}" type="pres">
      <dgm:prSet presAssocID="{F0D31721-E855-4503-8C5F-DC8DE4B19992}" presName="linNode" presStyleCnt="0"/>
      <dgm:spPr/>
    </dgm:pt>
    <dgm:pt modelId="{9F39FA1B-2994-488C-85EE-04D05095B280}" type="pres">
      <dgm:prSet presAssocID="{F0D31721-E855-4503-8C5F-DC8DE4B1999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2354-E5D1-4CD1-A505-2CE327F22C66}" type="pres">
      <dgm:prSet presAssocID="{F0D31721-E855-4503-8C5F-DC8DE4B19992}" presName="descendantText" presStyleLbl="alignAccFollowNode1" presStyleIdx="1" presStyleCnt="2" custScaleY="176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09DBC-91DB-4820-870D-3CD0FDFE0589}" srcId="{F0D31721-E855-4503-8C5F-DC8DE4B19992}" destId="{91C152AC-555C-4103-8B5D-CDBBF61B0F35}" srcOrd="1" destOrd="0" parTransId="{7F3D196E-E88C-4048-9ADD-8A1E8A756666}" sibTransId="{8C16FF5F-952B-4052-9643-EE6917191E96}"/>
    <dgm:cxn modelId="{DF3B2E8E-0126-4EC1-B68E-3377A8D6F2A6}" type="presOf" srcId="{6843BD1F-78B9-4194-B1EA-197267F5C82C}" destId="{9B39A9FA-CD4C-4C43-9D6D-505CDA29CF2D}" srcOrd="0" destOrd="0" presId="urn:microsoft.com/office/officeart/2005/8/layout/vList5"/>
    <dgm:cxn modelId="{0055C127-C2B7-4C31-B584-DBA9C77C9907}" srcId="{67ACB74D-C34D-48C9-92FB-3B74A206512E}" destId="{F0D31721-E855-4503-8C5F-DC8DE4B19992}" srcOrd="1" destOrd="0" parTransId="{DEE82058-0E79-499C-AA73-F9D433DAE948}" sibTransId="{EFA1E687-9881-468E-A124-FA4B3FE7DF87}"/>
    <dgm:cxn modelId="{5221CEA4-17A0-4706-8301-296AA5EF3A28}" type="presOf" srcId="{6E0FC637-9213-4BFD-B188-CEF5344E768B}" destId="{1A312354-E5D1-4CD1-A505-2CE327F22C66}" srcOrd="0" destOrd="2" presId="urn:microsoft.com/office/officeart/2005/8/layout/vList5"/>
    <dgm:cxn modelId="{557A400A-1D74-450D-A124-EBC58FDAE49C}" srcId="{F0D31721-E855-4503-8C5F-DC8DE4B19992}" destId="{864FE8B9-0477-497F-9542-9C2547C4BCF4}" srcOrd="0" destOrd="0" parTransId="{02819BE9-16F4-4967-B3E1-37544DFDB5D1}" sibTransId="{98A7E6E8-8282-449F-A56F-915BE67B4C43}"/>
    <dgm:cxn modelId="{06812476-91CB-49DB-AA41-5821C3CE4802}" srcId="{6843BD1F-78B9-4194-B1EA-197267F5C82C}" destId="{C183CA7C-6D2B-481B-8B8F-B18E712E6D1F}" srcOrd="0" destOrd="0" parTransId="{D7893F5C-16FB-4495-9F43-13EAF5680E6B}" sibTransId="{73B28F0D-0532-49A9-B410-8E14F22A6D09}"/>
    <dgm:cxn modelId="{A5CEDB96-AA4C-4405-8E2B-F672DEFF6FB0}" type="presOf" srcId="{C183CA7C-6D2B-481B-8B8F-B18E712E6D1F}" destId="{78D2BB70-5E50-4988-8D86-7945180B7BF0}" srcOrd="0" destOrd="0" presId="urn:microsoft.com/office/officeart/2005/8/layout/vList5"/>
    <dgm:cxn modelId="{F4FD9B85-BE86-47E1-A628-E9611553AE99}" srcId="{6843BD1F-78B9-4194-B1EA-197267F5C82C}" destId="{3664762D-2A3B-4395-921E-1D0041F84FDC}" srcOrd="2" destOrd="0" parTransId="{F1B487FC-E7C8-4BE4-B405-738EBE1659A5}" sibTransId="{BB56D1BB-2C73-4DEB-8BAE-7C110CAB14FB}"/>
    <dgm:cxn modelId="{598CD0E9-CE07-4EE5-A530-9B604DBA58D3}" type="presOf" srcId="{91C152AC-555C-4103-8B5D-CDBBF61B0F35}" destId="{1A312354-E5D1-4CD1-A505-2CE327F22C66}" srcOrd="0" destOrd="1" presId="urn:microsoft.com/office/officeart/2005/8/layout/vList5"/>
    <dgm:cxn modelId="{40D2F940-CE5C-4686-B7B4-DCAA91E6FF26}" srcId="{67ACB74D-C34D-48C9-92FB-3B74A206512E}" destId="{6843BD1F-78B9-4194-B1EA-197267F5C82C}" srcOrd="0" destOrd="0" parTransId="{C028E035-355C-4F1A-9113-DFDDCBD1EE19}" sibTransId="{96829585-3207-4EEB-9E55-6865153378D9}"/>
    <dgm:cxn modelId="{8C4DE815-499B-45FC-B1BE-EC63181F342C}" type="presOf" srcId="{E495A1D2-9175-4E06-A1D1-B479445F5C73}" destId="{78D2BB70-5E50-4988-8D86-7945180B7BF0}" srcOrd="0" destOrd="1" presId="urn:microsoft.com/office/officeart/2005/8/layout/vList5"/>
    <dgm:cxn modelId="{ACBA6BE7-C965-4120-AD70-EB77A611C5E6}" srcId="{6843BD1F-78B9-4194-B1EA-197267F5C82C}" destId="{E495A1D2-9175-4E06-A1D1-B479445F5C73}" srcOrd="1" destOrd="0" parTransId="{0BA6DCFA-9154-41F7-BC41-7FE97DE68B73}" sibTransId="{EBEE601E-A77E-45CB-8E66-427DA14FDEE3}"/>
    <dgm:cxn modelId="{82C53B37-6AE3-4218-A040-03313274D151}" type="presOf" srcId="{864FE8B9-0477-497F-9542-9C2547C4BCF4}" destId="{1A312354-E5D1-4CD1-A505-2CE327F22C66}" srcOrd="0" destOrd="0" presId="urn:microsoft.com/office/officeart/2005/8/layout/vList5"/>
    <dgm:cxn modelId="{65A360B7-28D4-4547-A0D3-74EE60AC625C}" type="presOf" srcId="{3664762D-2A3B-4395-921E-1D0041F84FDC}" destId="{78D2BB70-5E50-4988-8D86-7945180B7BF0}" srcOrd="0" destOrd="2" presId="urn:microsoft.com/office/officeart/2005/8/layout/vList5"/>
    <dgm:cxn modelId="{E6D91EFD-50E3-40BE-8A7A-FF829E9F2611}" type="presOf" srcId="{67ACB74D-C34D-48C9-92FB-3B74A206512E}" destId="{2D1DE346-A7E1-4972-9283-C07FCD674D44}" srcOrd="0" destOrd="0" presId="urn:microsoft.com/office/officeart/2005/8/layout/vList5"/>
    <dgm:cxn modelId="{EC82FC5F-4DDE-499A-8986-578FE4A4EA76}" srcId="{F0D31721-E855-4503-8C5F-DC8DE4B19992}" destId="{6E0FC637-9213-4BFD-B188-CEF5344E768B}" srcOrd="2" destOrd="0" parTransId="{D708BC3B-DD21-48CB-86CD-16DEBF267104}" sibTransId="{CF0F8293-CDFF-4D9A-A9EB-9F9573BFD583}"/>
    <dgm:cxn modelId="{D4496941-FA92-4F30-AEA0-0B042E9BE357}" type="presOf" srcId="{F0D31721-E855-4503-8C5F-DC8DE4B19992}" destId="{9F39FA1B-2994-488C-85EE-04D05095B280}" srcOrd="0" destOrd="0" presId="urn:microsoft.com/office/officeart/2005/8/layout/vList5"/>
    <dgm:cxn modelId="{A045CE9E-0893-4B8E-8F56-35AF5AF997D6}" type="presParOf" srcId="{2D1DE346-A7E1-4972-9283-C07FCD674D44}" destId="{8483D123-5B6E-4B4E-850E-A788FA0644AE}" srcOrd="0" destOrd="0" presId="urn:microsoft.com/office/officeart/2005/8/layout/vList5"/>
    <dgm:cxn modelId="{C0B7A372-C963-48DE-99C2-791E67198296}" type="presParOf" srcId="{8483D123-5B6E-4B4E-850E-A788FA0644AE}" destId="{9B39A9FA-CD4C-4C43-9D6D-505CDA29CF2D}" srcOrd="0" destOrd="0" presId="urn:microsoft.com/office/officeart/2005/8/layout/vList5"/>
    <dgm:cxn modelId="{22A27CD1-18A4-4C5F-8984-F1074F8608D7}" type="presParOf" srcId="{8483D123-5B6E-4B4E-850E-A788FA0644AE}" destId="{78D2BB70-5E50-4988-8D86-7945180B7BF0}" srcOrd="1" destOrd="0" presId="urn:microsoft.com/office/officeart/2005/8/layout/vList5"/>
    <dgm:cxn modelId="{430FC4F8-12DE-4F92-9B8A-71E1EACAB317}" type="presParOf" srcId="{2D1DE346-A7E1-4972-9283-C07FCD674D44}" destId="{75DE04AE-5B62-44AE-879A-6CA2874A2EF6}" srcOrd="1" destOrd="0" presId="urn:microsoft.com/office/officeart/2005/8/layout/vList5"/>
    <dgm:cxn modelId="{89D264B4-21AA-4B34-AD55-B6344BC876F6}" type="presParOf" srcId="{2D1DE346-A7E1-4972-9283-C07FCD674D44}" destId="{50D7B7F6-E717-414B-B5C5-B2EBA22D541B}" srcOrd="2" destOrd="0" presId="urn:microsoft.com/office/officeart/2005/8/layout/vList5"/>
    <dgm:cxn modelId="{A8218FB1-5758-4A8D-B871-AF7A69C20AB2}" type="presParOf" srcId="{50D7B7F6-E717-414B-B5C5-B2EBA22D541B}" destId="{9F39FA1B-2994-488C-85EE-04D05095B280}" srcOrd="0" destOrd="0" presId="urn:microsoft.com/office/officeart/2005/8/layout/vList5"/>
    <dgm:cxn modelId="{B05B4228-224E-4BB1-A4A4-E3E1ADEBDE8E}" type="presParOf" srcId="{50D7B7F6-E717-414B-B5C5-B2EBA22D541B}" destId="{1A312354-E5D1-4CD1-A505-2CE327F22C66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CB74D-C34D-48C9-92FB-3B74A20651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43BD1F-78B9-4194-B1EA-197267F5C82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3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Выбрать метод оценивания и типы заданий в соответствии с выбранным методом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28E035-355C-4F1A-9113-DFDDCBD1EE19}" type="parTrans" cxnId="{40D2F940-CE5C-4686-B7B4-DCAA91E6FF26}">
      <dgm:prSet/>
      <dgm:spPr/>
      <dgm:t>
        <a:bodyPr/>
        <a:lstStyle/>
        <a:p>
          <a:endParaRPr lang="ru-RU"/>
        </a:p>
      </dgm:t>
    </dgm:pt>
    <dgm:pt modelId="{96829585-3207-4EEB-9E55-6865153378D9}" type="sibTrans" cxnId="{40D2F940-CE5C-4686-B7B4-DCAA91E6FF26}">
      <dgm:prSet/>
      <dgm:spPr/>
      <dgm:t>
        <a:bodyPr/>
        <a:lstStyle/>
        <a:p>
          <a:endParaRPr lang="ru-RU"/>
        </a:p>
      </dgm:t>
    </dgm:pt>
    <dgm:pt modelId="{C183CA7C-6D2B-481B-8B8F-B18E712E6D1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полученного продукта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893F5C-16FB-4495-9F43-13EAF5680E6B}" type="parTrans" cxnId="{06812476-91CB-49DB-AA41-5821C3CE4802}">
      <dgm:prSet/>
      <dgm:spPr/>
      <dgm:t>
        <a:bodyPr/>
        <a:lstStyle/>
        <a:p>
          <a:endParaRPr lang="ru-RU"/>
        </a:p>
      </dgm:t>
    </dgm:pt>
    <dgm:pt modelId="{73B28F0D-0532-49A9-B410-8E14F22A6D09}" type="sibTrans" cxnId="{06812476-91CB-49DB-AA41-5821C3CE4802}">
      <dgm:prSet/>
      <dgm:spPr/>
      <dgm:t>
        <a:bodyPr/>
        <a:lstStyle/>
        <a:p>
          <a:endParaRPr lang="ru-RU"/>
        </a:p>
      </dgm:t>
    </dgm:pt>
    <dgm:pt modelId="{E495A1D2-9175-4E06-A1D1-B479445F5C7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выполненного процесса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BA6DCFA-9154-41F7-BC41-7FE97DE68B73}" type="parTrans" cxnId="{ACBA6BE7-C965-4120-AD70-EB77A611C5E6}">
      <dgm:prSet/>
      <dgm:spPr/>
      <dgm:t>
        <a:bodyPr/>
        <a:lstStyle/>
        <a:p>
          <a:endParaRPr lang="ru-RU"/>
        </a:p>
      </dgm:t>
    </dgm:pt>
    <dgm:pt modelId="{EBEE601E-A77E-45CB-8E66-427DA14FDEE3}" type="sibTrans" cxnId="{ACBA6BE7-C965-4120-AD70-EB77A611C5E6}">
      <dgm:prSet/>
      <dgm:spPr/>
      <dgm:t>
        <a:bodyPr/>
        <a:lstStyle/>
        <a:p>
          <a:endParaRPr lang="ru-RU"/>
        </a:p>
      </dgm:t>
    </dgm:pt>
    <dgm:pt modelId="{F0D31721-E855-4503-8C5F-DC8DE4B1999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4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критерии оценки ТФ, ТД</a:t>
          </a:r>
        </a:p>
      </dgm:t>
    </dgm:pt>
    <dgm:pt modelId="{DEE82058-0E79-499C-AA73-F9D433DAE948}" type="parTrans" cxnId="{0055C127-C2B7-4C31-B584-DBA9C77C9907}">
      <dgm:prSet/>
      <dgm:spPr/>
      <dgm:t>
        <a:bodyPr/>
        <a:lstStyle/>
        <a:p>
          <a:endParaRPr lang="ru-RU"/>
        </a:p>
      </dgm:t>
    </dgm:pt>
    <dgm:pt modelId="{EFA1E687-9881-468E-A124-FA4B3FE7DF87}" type="sibTrans" cxnId="{0055C127-C2B7-4C31-B584-DBA9C77C9907}">
      <dgm:prSet/>
      <dgm:spPr/>
      <dgm:t>
        <a:bodyPr/>
        <a:lstStyle/>
        <a:p>
          <a:endParaRPr lang="ru-RU"/>
        </a:p>
      </dgm:t>
    </dgm:pt>
    <dgm:pt modelId="{864FE8B9-0477-497F-9542-9C2547C4BCF4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диагностируемость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достоверность и объективность)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02819BE9-16F4-4967-B3E1-37544DFDB5D1}" type="parTrans" cxnId="{557A400A-1D74-450D-A124-EBC58FDAE49C}">
      <dgm:prSet/>
      <dgm:spPr/>
      <dgm:t>
        <a:bodyPr/>
        <a:lstStyle/>
        <a:p>
          <a:endParaRPr lang="ru-RU"/>
        </a:p>
      </dgm:t>
    </dgm:pt>
    <dgm:pt modelId="{98A7E6E8-8282-449F-A56F-915BE67B4C43}" type="sibTrans" cxnId="{557A400A-1D74-450D-A124-EBC58FDAE49C}">
      <dgm:prSet/>
      <dgm:spPr/>
      <dgm:t>
        <a:bodyPr/>
        <a:lstStyle/>
        <a:p>
          <a:endParaRPr lang="ru-RU"/>
        </a:p>
      </dgm:t>
    </dgm:pt>
    <dgm:pt modelId="{3664762D-2A3B-4395-921E-1D0041F84FD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продукта и процесса деятельности одновременно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1B487FC-E7C8-4BE4-B405-738EBE1659A5}" type="parTrans" cxnId="{F4FD9B85-BE86-47E1-A628-E9611553AE99}">
      <dgm:prSet/>
      <dgm:spPr/>
      <dgm:t>
        <a:bodyPr/>
        <a:lstStyle/>
        <a:p>
          <a:endParaRPr lang="ru-RU"/>
        </a:p>
      </dgm:t>
    </dgm:pt>
    <dgm:pt modelId="{BB56D1BB-2C73-4DEB-8BAE-7C110CAB14FB}" type="sibTrans" cxnId="{F4FD9B85-BE86-47E1-A628-E9611553AE99}">
      <dgm:prSet/>
      <dgm:spPr/>
      <dgm:t>
        <a:bodyPr/>
        <a:lstStyle/>
        <a:p>
          <a:endParaRPr lang="ru-RU"/>
        </a:p>
      </dgm:t>
    </dgm:pt>
    <dgm:pt modelId="{72D563A0-54C2-48FE-81E9-758FCAB73A1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правило малых чисел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(критериев не должно быть много)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486B48D6-9C0A-41E1-BA00-D44EA364ED29}" type="parTrans" cxnId="{55376DCC-C301-4A5B-ADF4-78703F0A1CE4}">
      <dgm:prSet/>
      <dgm:spPr/>
      <dgm:t>
        <a:bodyPr/>
        <a:lstStyle/>
        <a:p>
          <a:endParaRPr lang="ru-RU"/>
        </a:p>
      </dgm:t>
    </dgm:pt>
    <dgm:pt modelId="{E46102AE-1481-4CCC-BF02-5B992D16F50C}" type="sibTrans" cxnId="{55376DCC-C301-4A5B-ADF4-78703F0A1CE4}">
      <dgm:prSet/>
      <dgm:spPr/>
      <dgm:t>
        <a:bodyPr/>
        <a:lstStyle/>
        <a:p>
          <a:endParaRPr lang="ru-RU"/>
        </a:p>
      </dgm:t>
    </dgm:pt>
    <dgm:pt modelId="{76EB94FC-7908-47F1-9C85-E6F52F3FACA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формулировки должны быть понятными для экзаменаторов (экспертов), наблюдателей и соискателей</a:t>
          </a:r>
        </a:p>
      </dgm:t>
    </dgm:pt>
    <dgm:pt modelId="{B6424D08-2AD3-4B81-BB78-28D720F3FBE7}" type="parTrans" cxnId="{BE8BEF77-747B-4972-92E6-78DAC4A79082}">
      <dgm:prSet/>
      <dgm:spPr/>
      <dgm:t>
        <a:bodyPr/>
        <a:lstStyle/>
        <a:p>
          <a:endParaRPr lang="ru-RU"/>
        </a:p>
      </dgm:t>
    </dgm:pt>
    <dgm:pt modelId="{50E50481-78DD-444A-ACEB-4B44E9AECCF4}" type="sibTrans" cxnId="{BE8BEF77-747B-4972-92E6-78DAC4A79082}">
      <dgm:prSet/>
      <dgm:spPr/>
      <dgm:t>
        <a:bodyPr/>
        <a:lstStyle/>
        <a:p>
          <a:endParaRPr lang="ru-RU"/>
        </a:p>
      </dgm:t>
    </dgm:pt>
    <dgm:pt modelId="{5AC47574-BD48-402E-84D3-C48E07A6458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критерии оценки 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портфолио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(требования к составу и достоверности входящих в него материалов)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 его защиты</a:t>
          </a:r>
        </a:p>
      </dgm:t>
    </dgm:pt>
    <dgm:pt modelId="{D1EF31E7-1DDE-4366-9699-6AE2C41DE60F}" type="parTrans" cxnId="{22AFD844-3CA0-4C1C-BA3D-9702ACE20C42}">
      <dgm:prSet/>
      <dgm:spPr/>
      <dgm:t>
        <a:bodyPr/>
        <a:lstStyle/>
        <a:p>
          <a:endParaRPr lang="ru-RU"/>
        </a:p>
      </dgm:t>
    </dgm:pt>
    <dgm:pt modelId="{BC2AB163-C3F0-408F-9A43-D94D9358F75B}" type="sibTrans" cxnId="{22AFD844-3CA0-4C1C-BA3D-9702ACE20C42}">
      <dgm:prSet/>
      <dgm:spPr/>
      <dgm:t>
        <a:bodyPr/>
        <a:lstStyle/>
        <a:p>
          <a:endParaRPr lang="ru-RU"/>
        </a:p>
      </dgm:t>
    </dgm:pt>
    <dgm:pt modelId="{2D1DE346-A7E1-4972-9283-C07FCD674D44}" type="pres">
      <dgm:prSet presAssocID="{67ACB74D-C34D-48C9-92FB-3B74A2065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3D123-5B6E-4B4E-850E-A788FA0644AE}" type="pres">
      <dgm:prSet presAssocID="{6843BD1F-78B9-4194-B1EA-197267F5C82C}" presName="linNode" presStyleCnt="0"/>
      <dgm:spPr/>
    </dgm:pt>
    <dgm:pt modelId="{9B39A9FA-CD4C-4C43-9D6D-505CDA29CF2D}" type="pres">
      <dgm:prSet presAssocID="{6843BD1F-78B9-4194-B1EA-197267F5C82C}" presName="parentText" presStyleLbl="node1" presStyleIdx="0" presStyleCnt="2" custScaleY="5518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2BB70-5E50-4988-8D86-7945180B7BF0}" type="pres">
      <dgm:prSet presAssocID="{6843BD1F-78B9-4194-B1EA-197267F5C82C}" presName="descendantText" presStyleLbl="alignAccFollowNode1" presStyleIdx="0" presStyleCnt="2" custScaleY="498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E04AE-5B62-44AE-879A-6CA2874A2EF6}" type="pres">
      <dgm:prSet presAssocID="{96829585-3207-4EEB-9E55-6865153378D9}" presName="sp" presStyleCnt="0"/>
      <dgm:spPr/>
    </dgm:pt>
    <dgm:pt modelId="{50D7B7F6-E717-414B-B5C5-B2EBA22D541B}" type="pres">
      <dgm:prSet presAssocID="{F0D31721-E855-4503-8C5F-DC8DE4B19992}" presName="linNode" presStyleCnt="0"/>
      <dgm:spPr/>
    </dgm:pt>
    <dgm:pt modelId="{9F39FA1B-2994-488C-85EE-04D05095B280}" type="pres">
      <dgm:prSet presAssocID="{F0D31721-E855-4503-8C5F-DC8DE4B19992}" presName="parentText" presStyleLbl="node1" presStyleIdx="1" presStyleCnt="2" custScaleX="78370" custScaleY="418627" custLinFactNeighborX="-7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2354-E5D1-4CD1-A505-2CE327F22C66}" type="pres">
      <dgm:prSet presAssocID="{F0D31721-E855-4503-8C5F-DC8DE4B19992}" presName="descendantText" presStyleLbl="alignAccFollowNode1" presStyleIdx="1" presStyleCnt="2" custScaleX="125182" custScaleY="845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2323A-2F48-4B4D-A85D-CCC849FA4679}" type="presOf" srcId="{E495A1D2-9175-4E06-A1D1-B479445F5C73}" destId="{78D2BB70-5E50-4988-8D86-7945180B7BF0}" srcOrd="0" destOrd="1" presId="urn:microsoft.com/office/officeart/2005/8/layout/vList5"/>
    <dgm:cxn modelId="{9E2231CB-E8C7-457A-A536-7BEA67A1ADE1}" type="presOf" srcId="{C183CA7C-6D2B-481B-8B8F-B18E712E6D1F}" destId="{78D2BB70-5E50-4988-8D86-7945180B7BF0}" srcOrd="0" destOrd="0" presId="urn:microsoft.com/office/officeart/2005/8/layout/vList5"/>
    <dgm:cxn modelId="{C4AC2CCE-1ED0-4047-987C-703DC783BD43}" type="presOf" srcId="{5AC47574-BD48-402E-84D3-C48E07A64585}" destId="{1A312354-E5D1-4CD1-A505-2CE327F22C66}" srcOrd="0" destOrd="3" presId="urn:microsoft.com/office/officeart/2005/8/layout/vList5"/>
    <dgm:cxn modelId="{0055C127-C2B7-4C31-B584-DBA9C77C9907}" srcId="{67ACB74D-C34D-48C9-92FB-3B74A206512E}" destId="{F0D31721-E855-4503-8C5F-DC8DE4B19992}" srcOrd="1" destOrd="0" parTransId="{DEE82058-0E79-499C-AA73-F9D433DAE948}" sibTransId="{EFA1E687-9881-468E-A124-FA4B3FE7DF87}"/>
    <dgm:cxn modelId="{FEBF7305-4764-4DF3-B4C7-721AAA908DD8}" type="presOf" srcId="{6843BD1F-78B9-4194-B1EA-197267F5C82C}" destId="{9B39A9FA-CD4C-4C43-9D6D-505CDA29CF2D}" srcOrd="0" destOrd="0" presId="urn:microsoft.com/office/officeart/2005/8/layout/vList5"/>
    <dgm:cxn modelId="{3D527070-E396-4A95-91E3-85B06F134833}" type="presOf" srcId="{864FE8B9-0477-497F-9542-9C2547C4BCF4}" destId="{1A312354-E5D1-4CD1-A505-2CE327F22C66}" srcOrd="0" destOrd="0" presId="urn:microsoft.com/office/officeart/2005/8/layout/vList5"/>
    <dgm:cxn modelId="{1A757441-DF1A-4C8D-ADBA-C3CEC5BD7B16}" type="presOf" srcId="{3664762D-2A3B-4395-921E-1D0041F84FDC}" destId="{78D2BB70-5E50-4988-8D86-7945180B7BF0}" srcOrd="0" destOrd="2" presId="urn:microsoft.com/office/officeart/2005/8/layout/vList5"/>
    <dgm:cxn modelId="{557A400A-1D74-450D-A124-EBC58FDAE49C}" srcId="{F0D31721-E855-4503-8C5F-DC8DE4B19992}" destId="{864FE8B9-0477-497F-9542-9C2547C4BCF4}" srcOrd="0" destOrd="0" parTransId="{02819BE9-16F4-4967-B3E1-37544DFDB5D1}" sibTransId="{98A7E6E8-8282-449F-A56F-915BE67B4C43}"/>
    <dgm:cxn modelId="{06812476-91CB-49DB-AA41-5821C3CE4802}" srcId="{6843BD1F-78B9-4194-B1EA-197267F5C82C}" destId="{C183CA7C-6D2B-481B-8B8F-B18E712E6D1F}" srcOrd="0" destOrd="0" parTransId="{D7893F5C-16FB-4495-9F43-13EAF5680E6B}" sibTransId="{73B28F0D-0532-49A9-B410-8E14F22A6D09}"/>
    <dgm:cxn modelId="{55376DCC-C301-4A5B-ADF4-78703F0A1CE4}" srcId="{F0D31721-E855-4503-8C5F-DC8DE4B19992}" destId="{72D563A0-54C2-48FE-81E9-758FCAB73A1E}" srcOrd="1" destOrd="0" parTransId="{486B48D6-9C0A-41E1-BA00-D44EA364ED29}" sibTransId="{E46102AE-1481-4CCC-BF02-5B992D16F50C}"/>
    <dgm:cxn modelId="{F4FD9B85-BE86-47E1-A628-E9611553AE99}" srcId="{6843BD1F-78B9-4194-B1EA-197267F5C82C}" destId="{3664762D-2A3B-4395-921E-1D0041F84FDC}" srcOrd="2" destOrd="0" parTransId="{F1B487FC-E7C8-4BE4-B405-738EBE1659A5}" sibTransId="{BB56D1BB-2C73-4DEB-8BAE-7C110CAB14FB}"/>
    <dgm:cxn modelId="{7FDA7627-6BE5-4849-AE26-0E3214E6B29B}" type="presOf" srcId="{76EB94FC-7908-47F1-9C85-E6F52F3FACA8}" destId="{1A312354-E5D1-4CD1-A505-2CE327F22C66}" srcOrd="0" destOrd="2" presId="urn:microsoft.com/office/officeart/2005/8/layout/vList5"/>
    <dgm:cxn modelId="{22AFD844-3CA0-4C1C-BA3D-9702ACE20C42}" srcId="{F0D31721-E855-4503-8C5F-DC8DE4B19992}" destId="{5AC47574-BD48-402E-84D3-C48E07A64585}" srcOrd="3" destOrd="0" parTransId="{D1EF31E7-1DDE-4366-9699-6AE2C41DE60F}" sibTransId="{BC2AB163-C3F0-408F-9A43-D94D9358F75B}"/>
    <dgm:cxn modelId="{40D2F940-CE5C-4686-B7B4-DCAA91E6FF26}" srcId="{67ACB74D-C34D-48C9-92FB-3B74A206512E}" destId="{6843BD1F-78B9-4194-B1EA-197267F5C82C}" srcOrd="0" destOrd="0" parTransId="{C028E035-355C-4F1A-9113-DFDDCBD1EE19}" sibTransId="{96829585-3207-4EEB-9E55-6865153378D9}"/>
    <dgm:cxn modelId="{64AE45BB-C58B-41FF-B256-B6A678719968}" type="presOf" srcId="{67ACB74D-C34D-48C9-92FB-3B74A206512E}" destId="{2D1DE346-A7E1-4972-9283-C07FCD674D44}" srcOrd="0" destOrd="0" presId="urn:microsoft.com/office/officeart/2005/8/layout/vList5"/>
    <dgm:cxn modelId="{ACBA6BE7-C965-4120-AD70-EB77A611C5E6}" srcId="{6843BD1F-78B9-4194-B1EA-197267F5C82C}" destId="{E495A1D2-9175-4E06-A1D1-B479445F5C73}" srcOrd="1" destOrd="0" parTransId="{0BA6DCFA-9154-41F7-BC41-7FE97DE68B73}" sibTransId="{EBEE601E-A77E-45CB-8E66-427DA14FDEE3}"/>
    <dgm:cxn modelId="{BE8BEF77-747B-4972-92E6-78DAC4A79082}" srcId="{F0D31721-E855-4503-8C5F-DC8DE4B19992}" destId="{76EB94FC-7908-47F1-9C85-E6F52F3FACA8}" srcOrd="2" destOrd="0" parTransId="{B6424D08-2AD3-4B81-BB78-28D720F3FBE7}" sibTransId="{50E50481-78DD-444A-ACEB-4B44E9AECCF4}"/>
    <dgm:cxn modelId="{1477F292-2BA4-4F31-A0C8-3230FA2D4365}" type="presOf" srcId="{72D563A0-54C2-48FE-81E9-758FCAB73A1E}" destId="{1A312354-E5D1-4CD1-A505-2CE327F22C66}" srcOrd="0" destOrd="1" presId="urn:microsoft.com/office/officeart/2005/8/layout/vList5"/>
    <dgm:cxn modelId="{3EE6DE05-24C8-4AC9-9DA1-D1C959349C5E}" type="presOf" srcId="{F0D31721-E855-4503-8C5F-DC8DE4B19992}" destId="{9F39FA1B-2994-488C-85EE-04D05095B280}" srcOrd="0" destOrd="0" presId="urn:microsoft.com/office/officeart/2005/8/layout/vList5"/>
    <dgm:cxn modelId="{2C0A648C-2F2C-45E9-AF20-ECCF72106E5A}" type="presParOf" srcId="{2D1DE346-A7E1-4972-9283-C07FCD674D44}" destId="{8483D123-5B6E-4B4E-850E-A788FA0644AE}" srcOrd="0" destOrd="0" presId="urn:microsoft.com/office/officeart/2005/8/layout/vList5"/>
    <dgm:cxn modelId="{0EC3DA4B-0BFA-4F30-BCA9-0AC06597213D}" type="presParOf" srcId="{8483D123-5B6E-4B4E-850E-A788FA0644AE}" destId="{9B39A9FA-CD4C-4C43-9D6D-505CDA29CF2D}" srcOrd="0" destOrd="0" presId="urn:microsoft.com/office/officeart/2005/8/layout/vList5"/>
    <dgm:cxn modelId="{31E2CDD8-3FAD-4F7C-80DB-935143F38E79}" type="presParOf" srcId="{8483D123-5B6E-4B4E-850E-A788FA0644AE}" destId="{78D2BB70-5E50-4988-8D86-7945180B7BF0}" srcOrd="1" destOrd="0" presId="urn:microsoft.com/office/officeart/2005/8/layout/vList5"/>
    <dgm:cxn modelId="{3826A1BF-391E-4066-AA13-28355F0AD569}" type="presParOf" srcId="{2D1DE346-A7E1-4972-9283-C07FCD674D44}" destId="{75DE04AE-5B62-44AE-879A-6CA2874A2EF6}" srcOrd="1" destOrd="0" presId="urn:microsoft.com/office/officeart/2005/8/layout/vList5"/>
    <dgm:cxn modelId="{8BA681BA-B910-4EF7-B0DF-8509F3B09852}" type="presParOf" srcId="{2D1DE346-A7E1-4972-9283-C07FCD674D44}" destId="{50D7B7F6-E717-414B-B5C5-B2EBA22D541B}" srcOrd="2" destOrd="0" presId="urn:microsoft.com/office/officeart/2005/8/layout/vList5"/>
    <dgm:cxn modelId="{863BBD79-07D8-4425-B04F-903413961852}" type="presParOf" srcId="{50D7B7F6-E717-414B-B5C5-B2EBA22D541B}" destId="{9F39FA1B-2994-488C-85EE-04D05095B280}" srcOrd="0" destOrd="0" presId="urn:microsoft.com/office/officeart/2005/8/layout/vList5"/>
    <dgm:cxn modelId="{52B7CF2D-6B8E-4BEC-8BA3-C6CA59FDB037}" type="presParOf" srcId="{50D7B7F6-E717-414B-B5C5-B2EBA22D541B}" destId="{1A312354-E5D1-4CD1-A505-2CE327F22C66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CB74D-C34D-48C9-92FB-3B74A20651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43BD1F-78B9-4194-B1EA-197267F5C82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1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предмет оценивания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28E035-355C-4F1A-9113-DFDDCBD1EE19}" type="parTrans" cxnId="{40D2F940-CE5C-4686-B7B4-DCAA91E6FF26}">
      <dgm:prSet/>
      <dgm:spPr/>
      <dgm:t>
        <a:bodyPr/>
        <a:lstStyle/>
        <a:p>
          <a:endParaRPr lang="ru-RU"/>
        </a:p>
      </dgm:t>
    </dgm:pt>
    <dgm:pt modelId="{96829585-3207-4EEB-9E55-6865153378D9}" type="sibTrans" cxnId="{40D2F940-CE5C-4686-B7B4-DCAA91E6FF26}">
      <dgm:prSet/>
      <dgm:spPr/>
      <dgm:t>
        <a:bodyPr/>
        <a:lstStyle/>
        <a:p>
          <a:endParaRPr lang="ru-RU"/>
        </a:p>
      </dgm:t>
    </dgm:pt>
    <dgm:pt modelId="{C183CA7C-6D2B-481B-8B8F-B18E712E6D1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умения и знания, которые являются фундаментом ПК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7893F5C-16FB-4495-9F43-13EAF5680E6B}" type="parTrans" cxnId="{06812476-91CB-49DB-AA41-5821C3CE4802}">
      <dgm:prSet/>
      <dgm:spPr/>
      <dgm:t>
        <a:bodyPr/>
        <a:lstStyle/>
        <a:p>
          <a:endParaRPr lang="ru-RU"/>
        </a:p>
      </dgm:t>
    </dgm:pt>
    <dgm:pt modelId="{73B28F0D-0532-49A9-B410-8E14F22A6D09}" type="sibTrans" cxnId="{06812476-91CB-49DB-AA41-5821C3CE4802}">
      <dgm:prSet/>
      <dgm:spPr/>
      <dgm:t>
        <a:bodyPr/>
        <a:lstStyle/>
        <a:p>
          <a:endParaRPr lang="ru-RU"/>
        </a:p>
      </dgm:t>
    </dgm:pt>
    <dgm:pt modelId="{F0D31721-E855-4503-8C5F-DC8DE4B1999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2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Выбрать тип и количество заданий для каждого предмета оценивания</a:t>
          </a:r>
        </a:p>
      </dgm:t>
    </dgm:pt>
    <dgm:pt modelId="{DEE82058-0E79-499C-AA73-F9D433DAE948}" type="parTrans" cxnId="{0055C127-C2B7-4C31-B584-DBA9C77C9907}">
      <dgm:prSet/>
      <dgm:spPr/>
      <dgm:t>
        <a:bodyPr/>
        <a:lstStyle/>
        <a:p>
          <a:endParaRPr lang="ru-RU"/>
        </a:p>
      </dgm:t>
    </dgm:pt>
    <dgm:pt modelId="{EFA1E687-9881-468E-A124-FA4B3FE7DF87}" type="sibTrans" cxnId="{0055C127-C2B7-4C31-B584-DBA9C77C9907}">
      <dgm:prSet/>
      <dgm:spPr/>
      <dgm:t>
        <a:bodyPr/>
        <a:lstStyle/>
        <a:p>
          <a:endParaRPr lang="ru-RU"/>
        </a:p>
      </dgm:t>
    </dgm:pt>
    <dgm:pt modelId="{864FE8B9-0477-497F-9542-9C2547C4BCF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задания закрытой формы</a:t>
          </a:r>
        </a:p>
      </dgm:t>
    </dgm:pt>
    <dgm:pt modelId="{02819BE9-16F4-4967-B3E1-37544DFDB5D1}" type="parTrans" cxnId="{557A400A-1D74-450D-A124-EBC58FDAE49C}">
      <dgm:prSet/>
      <dgm:spPr/>
      <dgm:t>
        <a:bodyPr/>
        <a:lstStyle/>
        <a:p>
          <a:endParaRPr lang="ru-RU"/>
        </a:p>
      </dgm:t>
    </dgm:pt>
    <dgm:pt modelId="{98A7E6E8-8282-449F-A56F-915BE67B4C43}" type="sibTrans" cxnId="{557A400A-1D74-450D-A124-EBC58FDAE49C}">
      <dgm:prSet/>
      <dgm:spPr/>
      <dgm:t>
        <a:bodyPr/>
        <a:lstStyle/>
        <a:p>
          <a:endParaRPr lang="ru-RU"/>
        </a:p>
      </dgm:t>
    </dgm:pt>
    <dgm:pt modelId="{A66AA1E1-995E-481A-9EEE-2ACBB140E2F4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CC80BF98-6F41-4B50-8BD2-4202D387C6C2}" type="parTrans" cxnId="{BCBAEB8B-43D0-4006-8958-EA84FA8D143A}">
      <dgm:prSet/>
      <dgm:spPr/>
      <dgm:t>
        <a:bodyPr/>
        <a:lstStyle/>
        <a:p>
          <a:endParaRPr lang="ru-RU"/>
        </a:p>
      </dgm:t>
    </dgm:pt>
    <dgm:pt modelId="{92EA59B3-0D7C-42E8-95E3-49CEBEC9E48D}" type="sibTrans" cxnId="{BCBAEB8B-43D0-4006-8958-EA84FA8D143A}">
      <dgm:prSet/>
      <dgm:spPr/>
      <dgm:t>
        <a:bodyPr/>
        <a:lstStyle/>
        <a:p>
          <a:endParaRPr lang="ru-RU"/>
        </a:p>
      </dgm:t>
    </dgm:pt>
    <dgm:pt modelId="{193D05EA-4D67-461D-963D-2D7078A92095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задания с открытым ответом</a:t>
          </a:r>
        </a:p>
      </dgm:t>
    </dgm:pt>
    <dgm:pt modelId="{2462C956-7F3A-4BCE-80FC-04F67135A55C}" type="parTrans" cxnId="{5F687E6D-7733-4F95-8B18-4A62BF0F25C5}">
      <dgm:prSet/>
      <dgm:spPr/>
      <dgm:t>
        <a:bodyPr/>
        <a:lstStyle/>
        <a:p>
          <a:endParaRPr lang="ru-RU"/>
        </a:p>
      </dgm:t>
    </dgm:pt>
    <dgm:pt modelId="{DDD24E6D-B7B0-4410-9373-0D6065EA8AAD}" type="sibTrans" cxnId="{5F687E6D-7733-4F95-8B18-4A62BF0F25C5}">
      <dgm:prSet/>
      <dgm:spPr/>
      <dgm:t>
        <a:bodyPr/>
        <a:lstStyle/>
        <a:p>
          <a:endParaRPr lang="ru-RU"/>
        </a:p>
      </dgm:t>
    </dgm:pt>
    <dgm:pt modelId="{77F63C05-6124-4FF8-8E16-40F6D1BD48B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задание на установление соответствия</a:t>
          </a:r>
        </a:p>
      </dgm:t>
    </dgm:pt>
    <dgm:pt modelId="{CFA5F3F1-29A0-4179-9465-06A07FBCBBAC}" type="parTrans" cxnId="{E63CE031-CE98-4AB3-8018-4F72FFF5B3BC}">
      <dgm:prSet/>
      <dgm:spPr/>
      <dgm:t>
        <a:bodyPr/>
        <a:lstStyle/>
        <a:p>
          <a:endParaRPr lang="ru-RU"/>
        </a:p>
      </dgm:t>
    </dgm:pt>
    <dgm:pt modelId="{8A91697E-E624-44D9-8D74-D36031CAC401}" type="sibTrans" cxnId="{E63CE031-CE98-4AB3-8018-4F72FFF5B3BC}">
      <dgm:prSet/>
      <dgm:spPr/>
      <dgm:t>
        <a:bodyPr/>
        <a:lstStyle/>
        <a:p>
          <a:endParaRPr lang="ru-RU"/>
        </a:p>
      </dgm:t>
    </dgm:pt>
    <dgm:pt modelId="{CF55CF40-B310-4D10-A317-5F1E7796CC9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задание на установление последовательности</a:t>
          </a:r>
        </a:p>
      </dgm:t>
    </dgm:pt>
    <dgm:pt modelId="{7E7F269A-DB5B-4FB9-8AF3-E08637B6BDA4}" type="parTrans" cxnId="{00B253F7-6CD8-4652-A1E9-DDB7C620B8EF}">
      <dgm:prSet/>
      <dgm:spPr/>
      <dgm:t>
        <a:bodyPr/>
        <a:lstStyle/>
        <a:p>
          <a:endParaRPr lang="ru-RU"/>
        </a:p>
      </dgm:t>
    </dgm:pt>
    <dgm:pt modelId="{C2720C66-5307-4C1F-AFAE-7C6FE8F48515}" type="sibTrans" cxnId="{00B253F7-6CD8-4652-A1E9-DDB7C620B8EF}">
      <dgm:prSet/>
      <dgm:spPr/>
      <dgm:t>
        <a:bodyPr/>
        <a:lstStyle/>
        <a:p>
          <a:endParaRPr lang="ru-RU"/>
        </a:p>
      </dgm:t>
    </dgm:pt>
    <dgm:pt modelId="{2D1DE346-A7E1-4972-9283-C07FCD674D44}" type="pres">
      <dgm:prSet presAssocID="{67ACB74D-C34D-48C9-92FB-3B74A2065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3D123-5B6E-4B4E-850E-A788FA0644AE}" type="pres">
      <dgm:prSet presAssocID="{6843BD1F-78B9-4194-B1EA-197267F5C82C}" presName="linNode" presStyleCnt="0"/>
      <dgm:spPr/>
    </dgm:pt>
    <dgm:pt modelId="{9B39A9FA-CD4C-4C43-9D6D-505CDA29CF2D}" type="pres">
      <dgm:prSet presAssocID="{6843BD1F-78B9-4194-B1EA-197267F5C82C}" presName="parentText" presStyleLbl="node1" presStyleIdx="0" presStyleCnt="2" custScaleY="131364" custLinFactNeighborX="-6" custLinFactNeighborY="14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2BB70-5E50-4988-8D86-7945180B7BF0}" type="pres">
      <dgm:prSet presAssocID="{6843BD1F-78B9-4194-B1EA-197267F5C82C}" presName="descendantText" presStyleLbl="alignAccFollowNode1" presStyleIdx="0" presStyleCnt="2" custScaleY="115728" custLinFactNeighborX="-333" custLinFactNeighborY="10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E04AE-5B62-44AE-879A-6CA2874A2EF6}" type="pres">
      <dgm:prSet presAssocID="{96829585-3207-4EEB-9E55-6865153378D9}" presName="sp" presStyleCnt="0"/>
      <dgm:spPr/>
    </dgm:pt>
    <dgm:pt modelId="{50D7B7F6-E717-414B-B5C5-B2EBA22D541B}" type="pres">
      <dgm:prSet presAssocID="{F0D31721-E855-4503-8C5F-DC8DE4B19992}" presName="linNode" presStyleCnt="0"/>
      <dgm:spPr/>
    </dgm:pt>
    <dgm:pt modelId="{9F39FA1B-2994-488C-85EE-04D05095B280}" type="pres">
      <dgm:prSet presAssocID="{F0D31721-E855-4503-8C5F-DC8DE4B19992}" presName="parentText" presStyleLbl="node1" presStyleIdx="1" presStyleCnt="2" custScaleX="124799" custScaleY="144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2354-E5D1-4CD1-A505-2CE327F22C66}" type="pres">
      <dgm:prSet presAssocID="{F0D31721-E855-4503-8C5F-DC8DE4B19992}" presName="descendantText" presStyleLbl="alignAccFollowNode1" presStyleIdx="1" presStyleCnt="2" custScaleY="212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E96D49-87AF-44C9-BD9D-51F69CD2A206}" type="presOf" srcId="{6843BD1F-78B9-4194-B1EA-197267F5C82C}" destId="{9B39A9FA-CD4C-4C43-9D6D-505CDA29CF2D}" srcOrd="0" destOrd="0" presId="urn:microsoft.com/office/officeart/2005/8/layout/vList5"/>
    <dgm:cxn modelId="{0055C127-C2B7-4C31-B584-DBA9C77C9907}" srcId="{67ACB74D-C34D-48C9-92FB-3B74A206512E}" destId="{F0D31721-E855-4503-8C5F-DC8DE4B19992}" srcOrd="1" destOrd="0" parTransId="{DEE82058-0E79-499C-AA73-F9D433DAE948}" sibTransId="{EFA1E687-9881-468E-A124-FA4B3FE7DF87}"/>
    <dgm:cxn modelId="{BCBAEB8B-43D0-4006-8958-EA84FA8D143A}" srcId="{F0D31721-E855-4503-8C5F-DC8DE4B19992}" destId="{A66AA1E1-995E-481A-9EEE-2ACBB140E2F4}" srcOrd="4" destOrd="0" parTransId="{CC80BF98-6F41-4B50-8BD2-4202D387C6C2}" sibTransId="{92EA59B3-0D7C-42E8-95E3-49CEBEC9E48D}"/>
    <dgm:cxn modelId="{9C2F273C-7619-4F29-AB11-5C4E3EDCCC6D}" type="presOf" srcId="{77F63C05-6124-4FF8-8E16-40F6D1BD48B9}" destId="{1A312354-E5D1-4CD1-A505-2CE327F22C66}" srcOrd="0" destOrd="2" presId="urn:microsoft.com/office/officeart/2005/8/layout/vList5"/>
    <dgm:cxn modelId="{00B253F7-6CD8-4652-A1E9-DDB7C620B8EF}" srcId="{F0D31721-E855-4503-8C5F-DC8DE4B19992}" destId="{CF55CF40-B310-4D10-A317-5F1E7796CC99}" srcOrd="3" destOrd="0" parTransId="{7E7F269A-DB5B-4FB9-8AF3-E08637B6BDA4}" sibTransId="{C2720C66-5307-4C1F-AFAE-7C6FE8F48515}"/>
    <dgm:cxn modelId="{557A400A-1D74-450D-A124-EBC58FDAE49C}" srcId="{F0D31721-E855-4503-8C5F-DC8DE4B19992}" destId="{864FE8B9-0477-497F-9542-9C2547C4BCF4}" srcOrd="0" destOrd="0" parTransId="{02819BE9-16F4-4967-B3E1-37544DFDB5D1}" sibTransId="{98A7E6E8-8282-449F-A56F-915BE67B4C43}"/>
    <dgm:cxn modelId="{A9EC2C87-5D42-4EE8-8BF1-4D88ACADE5AD}" type="presOf" srcId="{67ACB74D-C34D-48C9-92FB-3B74A206512E}" destId="{2D1DE346-A7E1-4972-9283-C07FCD674D44}" srcOrd="0" destOrd="0" presId="urn:microsoft.com/office/officeart/2005/8/layout/vList5"/>
    <dgm:cxn modelId="{06812476-91CB-49DB-AA41-5821C3CE4802}" srcId="{6843BD1F-78B9-4194-B1EA-197267F5C82C}" destId="{C183CA7C-6D2B-481B-8B8F-B18E712E6D1F}" srcOrd="0" destOrd="0" parTransId="{D7893F5C-16FB-4495-9F43-13EAF5680E6B}" sibTransId="{73B28F0D-0532-49A9-B410-8E14F22A6D09}"/>
    <dgm:cxn modelId="{D7CB2F94-C009-4F21-9282-96C0A1DC3F48}" type="presOf" srcId="{F0D31721-E855-4503-8C5F-DC8DE4B19992}" destId="{9F39FA1B-2994-488C-85EE-04D05095B280}" srcOrd="0" destOrd="0" presId="urn:microsoft.com/office/officeart/2005/8/layout/vList5"/>
    <dgm:cxn modelId="{5F687E6D-7733-4F95-8B18-4A62BF0F25C5}" srcId="{F0D31721-E855-4503-8C5F-DC8DE4B19992}" destId="{193D05EA-4D67-461D-963D-2D7078A92095}" srcOrd="1" destOrd="0" parTransId="{2462C956-7F3A-4BCE-80FC-04F67135A55C}" sibTransId="{DDD24E6D-B7B0-4410-9373-0D6065EA8AAD}"/>
    <dgm:cxn modelId="{73845540-3274-4F66-BBE4-2F4F6CD4B4C4}" type="presOf" srcId="{193D05EA-4D67-461D-963D-2D7078A92095}" destId="{1A312354-E5D1-4CD1-A505-2CE327F22C66}" srcOrd="0" destOrd="1" presId="urn:microsoft.com/office/officeart/2005/8/layout/vList5"/>
    <dgm:cxn modelId="{40D2F940-CE5C-4686-B7B4-DCAA91E6FF26}" srcId="{67ACB74D-C34D-48C9-92FB-3B74A206512E}" destId="{6843BD1F-78B9-4194-B1EA-197267F5C82C}" srcOrd="0" destOrd="0" parTransId="{C028E035-355C-4F1A-9113-DFDDCBD1EE19}" sibTransId="{96829585-3207-4EEB-9E55-6865153378D9}"/>
    <dgm:cxn modelId="{7318DFA4-B5D9-4631-8741-A9DDE699CE61}" type="presOf" srcId="{A66AA1E1-995E-481A-9EEE-2ACBB140E2F4}" destId="{1A312354-E5D1-4CD1-A505-2CE327F22C66}" srcOrd="0" destOrd="4" presId="urn:microsoft.com/office/officeart/2005/8/layout/vList5"/>
    <dgm:cxn modelId="{DC8A65C0-EB07-4334-91E1-394CD153CB96}" type="presOf" srcId="{C183CA7C-6D2B-481B-8B8F-B18E712E6D1F}" destId="{78D2BB70-5E50-4988-8D86-7945180B7BF0}" srcOrd="0" destOrd="0" presId="urn:microsoft.com/office/officeart/2005/8/layout/vList5"/>
    <dgm:cxn modelId="{E63CE031-CE98-4AB3-8018-4F72FFF5B3BC}" srcId="{F0D31721-E855-4503-8C5F-DC8DE4B19992}" destId="{77F63C05-6124-4FF8-8E16-40F6D1BD48B9}" srcOrd="2" destOrd="0" parTransId="{CFA5F3F1-29A0-4179-9465-06A07FBCBBAC}" sibTransId="{8A91697E-E624-44D9-8D74-D36031CAC401}"/>
    <dgm:cxn modelId="{9B9C28F4-3FAE-4EFE-821A-1C56FF8213DE}" type="presOf" srcId="{CF55CF40-B310-4D10-A317-5F1E7796CC99}" destId="{1A312354-E5D1-4CD1-A505-2CE327F22C66}" srcOrd="0" destOrd="3" presId="urn:microsoft.com/office/officeart/2005/8/layout/vList5"/>
    <dgm:cxn modelId="{6909579D-3DCF-4C43-A869-610B5C875813}" type="presOf" srcId="{864FE8B9-0477-497F-9542-9C2547C4BCF4}" destId="{1A312354-E5D1-4CD1-A505-2CE327F22C66}" srcOrd="0" destOrd="0" presId="urn:microsoft.com/office/officeart/2005/8/layout/vList5"/>
    <dgm:cxn modelId="{FF88744A-672B-4AF3-8B76-CC9586957AF8}" type="presParOf" srcId="{2D1DE346-A7E1-4972-9283-C07FCD674D44}" destId="{8483D123-5B6E-4B4E-850E-A788FA0644AE}" srcOrd="0" destOrd="0" presId="urn:microsoft.com/office/officeart/2005/8/layout/vList5"/>
    <dgm:cxn modelId="{CEA7C58F-5A19-4713-ABC0-9DBC067B2810}" type="presParOf" srcId="{8483D123-5B6E-4B4E-850E-A788FA0644AE}" destId="{9B39A9FA-CD4C-4C43-9D6D-505CDA29CF2D}" srcOrd="0" destOrd="0" presId="urn:microsoft.com/office/officeart/2005/8/layout/vList5"/>
    <dgm:cxn modelId="{DD713731-BD9D-4249-A754-F6B66CAEAA42}" type="presParOf" srcId="{8483D123-5B6E-4B4E-850E-A788FA0644AE}" destId="{78D2BB70-5E50-4988-8D86-7945180B7BF0}" srcOrd="1" destOrd="0" presId="urn:microsoft.com/office/officeart/2005/8/layout/vList5"/>
    <dgm:cxn modelId="{297240D5-7AC8-4D1B-A17C-DAAC8BB7C0EE}" type="presParOf" srcId="{2D1DE346-A7E1-4972-9283-C07FCD674D44}" destId="{75DE04AE-5B62-44AE-879A-6CA2874A2EF6}" srcOrd="1" destOrd="0" presId="urn:microsoft.com/office/officeart/2005/8/layout/vList5"/>
    <dgm:cxn modelId="{579E3831-C7F5-4B3F-B66E-875DDE3E2B91}" type="presParOf" srcId="{2D1DE346-A7E1-4972-9283-C07FCD674D44}" destId="{50D7B7F6-E717-414B-B5C5-B2EBA22D541B}" srcOrd="2" destOrd="0" presId="urn:microsoft.com/office/officeart/2005/8/layout/vList5"/>
    <dgm:cxn modelId="{4034EA63-D670-4687-9B37-E7635CB27309}" type="presParOf" srcId="{50D7B7F6-E717-414B-B5C5-B2EBA22D541B}" destId="{9F39FA1B-2994-488C-85EE-04D05095B280}" srcOrd="0" destOrd="0" presId="urn:microsoft.com/office/officeart/2005/8/layout/vList5"/>
    <dgm:cxn modelId="{7900FDE8-4326-42E4-A572-3563D0AB1ECD}" type="presParOf" srcId="{50D7B7F6-E717-414B-B5C5-B2EBA22D541B}" destId="{1A312354-E5D1-4CD1-A505-2CE327F22C66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7CBC19-DC24-4A84-B13D-A4E51BCE08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14216-004B-4C68-ACB4-DDB6687AA50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3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Составить тестовые задания</a:t>
          </a:r>
          <a:endParaRPr lang="ru-RU" sz="2400" dirty="0"/>
        </a:p>
      </dgm:t>
    </dgm:pt>
    <dgm:pt modelId="{F4EAEEDC-81DB-4AA3-B635-AFEE2EFFFBDA}" type="parTrans" cxnId="{F97819AC-E60D-41F3-9ABA-CC870C246339}">
      <dgm:prSet/>
      <dgm:spPr/>
      <dgm:t>
        <a:bodyPr/>
        <a:lstStyle/>
        <a:p>
          <a:endParaRPr lang="ru-RU"/>
        </a:p>
      </dgm:t>
    </dgm:pt>
    <dgm:pt modelId="{054DA0AA-DE37-47A8-9826-4EC3EC23E4EA}" type="sibTrans" cxnId="{F97819AC-E60D-41F3-9ABA-CC870C246339}">
      <dgm:prSet/>
      <dgm:spPr/>
      <dgm:t>
        <a:bodyPr/>
        <a:lstStyle/>
        <a:p>
          <a:endParaRPr lang="ru-RU"/>
        </a:p>
      </dgm:t>
    </dgm:pt>
    <dgm:pt modelId="{FD695D0A-940B-473A-B3FA-9CEDDEFDC300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учетом требований к формулировке,  оформлению, содержанию</a:t>
          </a:r>
        </a:p>
      </dgm:t>
    </dgm:pt>
    <dgm:pt modelId="{F63BB102-D80C-45E8-8A28-9BF7B4480497}" type="parTrans" cxnId="{98D0600A-6452-4B26-B75E-5720E893EC57}">
      <dgm:prSet/>
      <dgm:spPr/>
      <dgm:t>
        <a:bodyPr/>
        <a:lstStyle/>
        <a:p>
          <a:endParaRPr lang="ru-RU"/>
        </a:p>
      </dgm:t>
    </dgm:pt>
    <dgm:pt modelId="{46108BF6-C8CB-49D3-B7E7-F61BFF9A85AE}" type="sibTrans" cxnId="{98D0600A-6452-4B26-B75E-5720E893EC57}">
      <dgm:prSet/>
      <dgm:spPr/>
      <dgm:t>
        <a:bodyPr/>
        <a:lstStyle/>
        <a:p>
          <a:endParaRPr lang="ru-RU"/>
        </a:p>
      </dgm:t>
    </dgm:pt>
    <dgm:pt modelId="{403975EC-879A-4092-8B49-F720B32A15A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4</a:t>
          </a:r>
        </a:p>
        <a:p>
          <a:r>
            <a:rPr lang="ru-RU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Установить правила обработки результатов тестирования</a:t>
          </a:r>
        </a:p>
      </dgm:t>
    </dgm:pt>
    <dgm:pt modelId="{DCD5E8D4-79B1-49B1-8623-E871F8357191}" type="parTrans" cxnId="{CDEF224D-49EA-4D73-81C3-3DB040489650}">
      <dgm:prSet/>
      <dgm:spPr/>
      <dgm:t>
        <a:bodyPr/>
        <a:lstStyle/>
        <a:p>
          <a:endParaRPr lang="ru-RU"/>
        </a:p>
      </dgm:t>
    </dgm:pt>
    <dgm:pt modelId="{CFE0EE30-3F36-471B-8BCB-4FDE2B74EE56}" type="sibTrans" cxnId="{CDEF224D-49EA-4D73-81C3-3DB040489650}">
      <dgm:prSet/>
      <dgm:spPr/>
      <dgm:t>
        <a:bodyPr/>
        <a:lstStyle/>
        <a:p>
          <a:endParaRPr lang="ru-RU"/>
        </a:p>
      </dgm:t>
    </dgm:pt>
    <dgm:pt modelId="{DD14E97E-849C-43B8-AAFE-8FBDE890CB3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тестовое задание должно иметь критерий для оценки результата выполнения</a:t>
          </a:r>
        </a:p>
      </dgm:t>
    </dgm:pt>
    <dgm:pt modelId="{26C21FDB-F20B-4FFE-9F71-3A414025BB7B}" type="parTrans" cxnId="{084373FD-A47B-49AA-9289-A18405A847BF}">
      <dgm:prSet/>
      <dgm:spPr/>
      <dgm:t>
        <a:bodyPr/>
        <a:lstStyle/>
        <a:p>
          <a:endParaRPr lang="ru-RU"/>
        </a:p>
      </dgm:t>
    </dgm:pt>
    <dgm:pt modelId="{5DF5DF62-0835-4357-8B37-D7911BE2F0CF}" type="sibTrans" cxnId="{084373FD-A47B-49AA-9289-A18405A847BF}">
      <dgm:prSet/>
      <dgm:spPr/>
      <dgm:t>
        <a:bodyPr/>
        <a:lstStyle/>
        <a:p>
          <a:endParaRPr lang="ru-RU"/>
        </a:p>
      </dgm:t>
    </dgm:pt>
    <dgm:pt modelId="{CE56E4E6-32A3-4D61-94D8-6BAE4A7F8EF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3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5</a:t>
          </a:r>
        </a:p>
        <a:p>
          <a:r>
            <a:rPr lang="ru-RU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Заполнить спецификацию теста и ключ к тесту</a:t>
          </a:r>
          <a:endParaRPr lang="ru-RU" sz="2400" dirty="0"/>
        </a:p>
      </dgm:t>
    </dgm:pt>
    <dgm:pt modelId="{AEB745D6-CD93-4935-BFC9-0BEDE647AE99}" type="parTrans" cxnId="{FCF11A80-A617-4F60-90F5-EA2AB02DFF7B}">
      <dgm:prSet/>
      <dgm:spPr/>
      <dgm:t>
        <a:bodyPr/>
        <a:lstStyle/>
        <a:p>
          <a:endParaRPr lang="ru-RU"/>
        </a:p>
      </dgm:t>
    </dgm:pt>
    <dgm:pt modelId="{BFAD5FBC-1C4D-45F8-84F5-D9B1FEFADCDA}" type="sibTrans" cxnId="{FCF11A80-A617-4F60-90F5-EA2AB02DFF7B}">
      <dgm:prSet/>
      <dgm:spPr/>
      <dgm:t>
        <a:bodyPr/>
        <a:lstStyle/>
        <a:p>
          <a:endParaRPr lang="ru-RU"/>
        </a:p>
      </dgm:t>
    </dgm:pt>
    <dgm:pt modelId="{16219142-75EE-4E8D-90AF-2E9BF2A697D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 основании установленного  соотношения количества, типов заданий и предметов оценки</a:t>
          </a:r>
          <a:endParaRPr lang="ru-RU" dirty="0"/>
        </a:p>
      </dgm:t>
    </dgm:pt>
    <dgm:pt modelId="{DB3AB8D9-63CF-423B-A1F0-181725F6CFDC}" type="parTrans" cxnId="{4DD3177E-42CF-4374-BA3A-6B3064858D52}">
      <dgm:prSet/>
      <dgm:spPr/>
      <dgm:t>
        <a:bodyPr/>
        <a:lstStyle/>
        <a:p>
          <a:endParaRPr lang="ru-RU"/>
        </a:p>
      </dgm:t>
    </dgm:pt>
    <dgm:pt modelId="{E6393B71-0980-4BB5-BF32-93B1746DE4DE}" type="sibTrans" cxnId="{4DD3177E-42CF-4374-BA3A-6B3064858D52}">
      <dgm:prSet/>
      <dgm:spPr/>
      <dgm:t>
        <a:bodyPr/>
        <a:lstStyle/>
        <a:p>
          <a:endParaRPr lang="ru-RU"/>
        </a:p>
      </dgm:t>
    </dgm:pt>
    <dgm:pt modelId="{2D875D49-A092-48C1-AB2E-C40E69F71245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0184B4F2-2023-49B3-9F75-D22A0496F469}" type="parTrans" cxnId="{05056197-74CE-485F-BC88-09363506C2E7}">
      <dgm:prSet/>
      <dgm:spPr/>
      <dgm:t>
        <a:bodyPr/>
        <a:lstStyle/>
        <a:p>
          <a:endParaRPr lang="ru-RU"/>
        </a:p>
      </dgm:t>
    </dgm:pt>
    <dgm:pt modelId="{EDFFF095-5279-4171-A687-B42B9EFB78F0}" type="sibTrans" cxnId="{05056197-74CE-485F-BC88-09363506C2E7}">
      <dgm:prSet/>
      <dgm:spPr/>
      <dgm:t>
        <a:bodyPr/>
        <a:lstStyle/>
        <a:p>
          <a:endParaRPr lang="ru-RU"/>
        </a:p>
      </dgm:t>
    </dgm:pt>
    <dgm:pt modelId="{B094E812-3C20-4971-866C-FBB080CBA8F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эталоны верных ответов</a:t>
          </a:r>
        </a:p>
      </dgm:t>
    </dgm:pt>
    <dgm:pt modelId="{661CA84A-C647-4A81-A8E0-FC610555FA64}" type="parTrans" cxnId="{1EEA302F-3D41-40BB-A41A-0497045A62EE}">
      <dgm:prSet/>
      <dgm:spPr/>
    </dgm:pt>
    <dgm:pt modelId="{E390DD92-03FE-420D-9919-CB99A91AB5F7}" type="sibTrans" cxnId="{1EEA302F-3D41-40BB-A41A-0497045A62EE}">
      <dgm:prSet/>
      <dgm:spPr/>
    </dgm:pt>
    <dgm:pt modelId="{19C4A9C3-875B-43F9-9791-2037FDEEAE2B}" type="pres">
      <dgm:prSet presAssocID="{A47CBC19-DC24-4A84-B13D-A4E51BCE0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74FB9-28B3-4572-AC52-3244BEC0B157}" type="pres">
      <dgm:prSet presAssocID="{F8614216-004B-4C68-ACB4-DDB6687AA500}" presName="linNode" presStyleCnt="0"/>
      <dgm:spPr/>
    </dgm:pt>
    <dgm:pt modelId="{FBEF7041-60A9-4676-90DA-ABD5E0D874F4}" type="pres">
      <dgm:prSet presAssocID="{F8614216-004B-4C68-ACB4-DDB6687AA50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1D989-ED53-4DFD-9427-A0FBEEAE1397}" type="pres">
      <dgm:prSet presAssocID="{F8614216-004B-4C68-ACB4-DDB6687AA50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CBE55-4DE8-4B3F-87EF-3294B064FA41}" type="pres">
      <dgm:prSet presAssocID="{054DA0AA-DE37-47A8-9826-4EC3EC23E4EA}" presName="sp" presStyleCnt="0"/>
      <dgm:spPr/>
    </dgm:pt>
    <dgm:pt modelId="{9E6BB7AE-5464-47F9-8CD6-6186D0482B94}" type="pres">
      <dgm:prSet presAssocID="{403975EC-879A-4092-8B49-F720B32A15A9}" presName="linNode" presStyleCnt="0"/>
      <dgm:spPr/>
    </dgm:pt>
    <dgm:pt modelId="{22CA6501-8D6A-4504-9887-C5F80AD6B8A2}" type="pres">
      <dgm:prSet presAssocID="{403975EC-879A-4092-8B49-F720B32A15A9}" presName="parentText" presStyleLbl="node1" presStyleIdx="1" presStyleCnt="3" custScaleX="118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E6BF3-FB2F-4890-845B-98411D45B680}" type="pres">
      <dgm:prSet presAssocID="{403975EC-879A-4092-8B49-F720B32A15A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E5536-5955-4F83-A8BE-DC6DEC881FB3}" type="pres">
      <dgm:prSet presAssocID="{CFE0EE30-3F36-471B-8BCB-4FDE2B74EE56}" presName="sp" presStyleCnt="0"/>
      <dgm:spPr/>
    </dgm:pt>
    <dgm:pt modelId="{3363F888-037D-4CA8-A0CC-94FC5B949376}" type="pres">
      <dgm:prSet presAssocID="{CE56E4E6-32A3-4D61-94D8-6BAE4A7F8EF5}" presName="linNode" presStyleCnt="0"/>
      <dgm:spPr/>
    </dgm:pt>
    <dgm:pt modelId="{9638A56A-B4EA-47AC-B381-5AC6162144AB}" type="pres">
      <dgm:prSet presAssocID="{CE56E4E6-32A3-4D61-94D8-6BAE4A7F8E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2E5AE-0E39-48B1-BEB2-D5D0BCFE4857}" type="pres">
      <dgm:prSet presAssocID="{CE56E4E6-32A3-4D61-94D8-6BAE4A7F8E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1B656A-18F3-43C5-B5E9-9AF099596B93}" type="presOf" srcId="{FD695D0A-940B-473A-B3FA-9CEDDEFDC300}" destId="{DDE1D989-ED53-4DFD-9427-A0FBEEAE1397}" srcOrd="0" destOrd="0" presId="urn:microsoft.com/office/officeart/2005/8/layout/vList5"/>
    <dgm:cxn modelId="{CDEF224D-49EA-4D73-81C3-3DB040489650}" srcId="{A47CBC19-DC24-4A84-B13D-A4E51BCE08D7}" destId="{403975EC-879A-4092-8B49-F720B32A15A9}" srcOrd="1" destOrd="0" parTransId="{DCD5E8D4-79B1-49B1-8623-E871F8357191}" sibTransId="{CFE0EE30-3F36-471B-8BCB-4FDE2B74EE56}"/>
    <dgm:cxn modelId="{F97819AC-E60D-41F3-9ABA-CC870C246339}" srcId="{A47CBC19-DC24-4A84-B13D-A4E51BCE08D7}" destId="{F8614216-004B-4C68-ACB4-DDB6687AA500}" srcOrd="0" destOrd="0" parTransId="{F4EAEEDC-81DB-4AA3-B635-AFEE2EFFFBDA}" sibTransId="{054DA0AA-DE37-47A8-9826-4EC3EC23E4EA}"/>
    <dgm:cxn modelId="{1EEA302F-3D41-40BB-A41A-0497045A62EE}" srcId="{CE56E4E6-32A3-4D61-94D8-6BAE4A7F8EF5}" destId="{B094E812-3C20-4971-866C-FBB080CBA8FB}" srcOrd="1" destOrd="0" parTransId="{661CA84A-C647-4A81-A8E0-FC610555FA64}" sibTransId="{E390DD92-03FE-420D-9919-CB99A91AB5F7}"/>
    <dgm:cxn modelId="{98D0600A-6452-4B26-B75E-5720E893EC57}" srcId="{F8614216-004B-4C68-ACB4-DDB6687AA500}" destId="{FD695D0A-940B-473A-B3FA-9CEDDEFDC300}" srcOrd="0" destOrd="0" parTransId="{F63BB102-D80C-45E8-8A28-9BF7B4480497}" sibTransId="{46108BF6-C8CB-49D3-B7E7-F61BFF9A85AE}"/>
    <dgm:cxn modelId="{4DD3177E-42CF-4374-BA3A-6B3064858D52}" srcId="{CE56E4E6-32A3-4D61-94D8-6BAE4A7F8EF5}" destId="{16219142-75EE-4E8D-90AF-2E9BF2A697D1}" srcOrd="0" destOrd="0" parTransId="{DB3AB8D9-63CF-423B-A1F0-181725F6CFDC}" sibTransId="{E6393B71-0980-4BB5-BF32-93B1746DE4DE}"/>
    <dgm:cxn modelId="{7B25C57F-A34D-4037-90A1-D2A1D3383324}" type="presOf" srcId="{CE56E4E6-32A3-4D61-94D8-6BAE4A7F8EF5}" destId="{9638A56A-B4EA-47AC-B381-5AC6162144AB}" srcOrd="0" destOrd="0" presId="urn:microsoft.com/office/officeart/2005/8/layout/vList5"/>
    <dgm:cxn modelId="{55395F01-A31C-4241-AC43-03C76C998A08}" type="presOf" srcId="{B094E812-3C20-4971-866C-FBB080CBA8FB}" destId="{51E2E5AE-0E39-48B1-BEB2-D5D0BCFE4857}" srcOrd="0" destOrd="1" presId="urn:microsoft.com/office/officeart/2005/8/layout/vList5"/>
    <dgm:cxn modelId="{05056197-74CE-485F-BC88-09363506C2E7}" srcId="{F8614216-004B-4C68-ACB4-DDB6687AA500}" destId="{2D875D49-A092-48C1-AB2E-C40E69F71245}" srcOrd="1" destOrd="0" parTransId="{0184B4F2-2023-49B3-9F75-D22A0496F469}" sibTransId="{EDFFF095-5279-4171-A687-B42B9EFB78F0}"/>
    <dgm:cxn modelId="{6C0EA368-4785-4585-A278-DA7AB5584C71}" type="presOf" srcId="{16219142-75EE-4E8D-90AF-2E9BF2A697D1}" destId="{51E2E5AE-0E39-48B1-BEB2-D5D0BCFE4857}" srcOrd="0" destOrd="0" presId="urn:microsoft.com/office/officeart/2005/8/layout/vList5"/>
    <dgm:cxn modelId="{FCF11A80-A617-4F60-90F5-EA2AB02DFF7B}" srcId="{A47CBC19-DC24-4A84-B13D-A4E51BCE08D7}" destId="{CE56E4E6-32A3-4D61-94D8-6BAE4A7F8EF5}" srcOrd="2" destOrd="0" parTransId="{AEB745D6-CD93-4935-BFC9-0BEDE647AE99}" sibTransId="{BFAD5FBC-1C4D-45F8-84F5-D9B1FEFADCDA}"/>
    <dgm:cxn modelId="{CA91C9FA-D348-4588-94C5-9F32563DF764}" type="presOf" srcId="{F8614216-004B-4C68-ACB4-DDB6687AA500}" destId="{FBEF7041-60A9-4676-90DA-ABD5E0D874F4}" srcOrd="0" destOrd="0" presId="urn:microsoft.com/office/officeart/2005/8/layout/vList5"/>
    <dgm:cxn modelId="{8EAF67D7-1D4D-4430-A426-97FFB7B020F8}" type="presOf" srcId="{A47CBC19-DC24-4A84-B13D-A4E51BCE08D7}" destId="{19C4A9C3-875B-43F9-9791-2037FDEEAE2B}" srcOrd="0" destOrd="0" presId="urn:microsoft.com/office/officeart/2005/8/layout/vList5"/>
    <dgm:cxn modelId="{54389CFE-496A-4F8C-919E-2BBF526ADF11}" type="presOf" srcId="{2D875D49-A092-48C1-AB2E-C40E69F71245}" destId="{DDE1D989-ED53-4DFD-9427-A0FBEEAE1397}" srcOrd="0" destOrd="1" presId="urn:microsoft.com/office/officeart/2005/8/layout/vList5"/>
    <dgm:cxn modelId="{084373FD-A47B-49AA-9289-A18405A847BF}" srcId="{403975EC-879A-4092-8B49-F720B32A15A9}" destId="{DD14E97E-849C-43B8-AAFE-8FBDE890CB32}" srcOrd="0" destOrd="0" parTransId="{26C21FDB-F20B-4FFE-9F71-3A414025BB7B}" sibTransId="{5DF5DF62-0835-4357-8B37-D7911BE2F0CF}"/>
    <dgm:cxn modelId="{389E773F-7B28-4FF4-8B01-40B584BD86CF}" type="presOf" srcId="{403975EC-879A-4092-8B49-F720B32A15A9}" destId="{22CA6501-8D6A-4504-9887-C5F80AD6B8A2}" srcOrd="0" destOrd="0" presId="urn:microsoft.com/office/officeart/2005/8/layout/vList5"/>
    <dgm:cxn modelId="{E21E0539-A99F-402D-8B7F-0F3294855272}" type="presOf" srcId="{DD14E97E-849C-43B8-AAFE-8FBDE890CB32}" destId="{CDCE6BF3-FB2F-4890-845B-98411D45B680}" srcOrd="0" destOrd="0" presId="urn:microsoft.com/office/officeart/2005/8/layout/vList5"/>
    <dgm:cxn modelId="{AF7B9077-0B05-4A55-8F03-4E15714DCD51}" type="presParOf" srcId="{19C4A9C3-875B-43F9-9791-2037FDEEAE2B}" destId="{A3D74FB9-28B3-4572-AC52-3244BEC0B157}" srcOrd="0" destOrd="0" presId="urn:microsoft.com/office/officeart/2005/8/layout/vList5"/>
    <dgm:cxn modelId="{1AD6A505-28E9-4249-A788-F02263A200F3}" type="presParOf" srcId="{A3D74FB9-28B3-4572-AC52-3244BEC0B157}" destId="{FBEF7041-60A9-4676-90DA-ABD5E0D874F4}" srcOrd="0" destOrd="0" presId="urn:microsoft.com/office/officeart/2005/8/layout/vList5"/>
    <dgm:cxn modelId="{7E231BB0-3E3B-47A2-99BF-4121CD87F4D5}" type="presParOf" srcId="{A3D74FB9-28B3-4572-AC52-3244BEC0B157}" destId="{DDE1D989-ED53-4DFD-9427-A0FBEEAE1397}" srcOrd="1" destOrd="0" presId="urn:microsoft.com/office/officeart/2005/8/layout/vList5"/>
    <dgm:cxn modelId="{5B2118ED-D0F3-4C73-9B95-955CC7B72876}" type="presParOf" srcId="{19C4A9C3-875B-43F9-9791-2037FDEEAE2B}" destId="{F61CBE55-4DE8-4B3F-87EF-3294B064FA41}" srcOrd="1" destOrd="0" presId="urn:microsoft.com/office/officeart/2005/8/layout/vList5"/>
    <dgm:cxn modelId="{19A69EA0-C0F8-475B-9FF5-F6CBCD8A1DE1}" type="presParOf" srcId="{19C4A9C3-875B-43F9-9791-2037FDEEAE2B}" destId="{9E6BB7AE-5464-47F9-8CD6-6186D0482B94}" srcOrd="2" destOrd="0" presId="urn:microsoft.com/office/officeart/2005/8/layout/vList5"/>
    <dgm:cxn modelId="{E8899AB5-CD10-4218-96D8-5D06D6F121B8}" type="presParOf" srcId="{9E6BB7AE-5464-47F9-8CD6-6186D0482B94}" destId="{22CA6501-8D6A-4504-9887-C5F80AD6B8A2}" srcOrd="0" destOrd="0" presId="urn:microsoft.com/office/officeart/2005/8/layout/vList5"/>
    <dgm:cxn modelId="{14272934-B3D3-4E31-84A4-E2CB43605900}" type="presParOf" srcId="{9E6BB7AE-5464-47F9-8CD6-6186D0482B94}" destId="{CDCE6BF3-FB2F-4890-845B-98411D45B680}" srcOrd="1" destOrd="0" presId="urn:microsoft.com/office/officeart/2005/8/layout/vList5"/>
    <dgm:cxn modelId="{A02E23E1-49A3-4226-9F47-D604C0DAC4B6}" type="presParOf" srcId="{19C4A9C3-875B-43F9-9791-2037FDEEAE2B}" destId="{07BE5536-5955-4F83-A8BE-DC6DEC881FB3}" srcOrd="3" destOrd="0" presId="urn:microsoft.com/office/officeart/2005/8/layout/vList5"/>
    <dgm:cxn modelId="{63AC4918-FE2E-4705-BC53-70A108837EE7}" type="presParOf" srcId="{19C4A9C3-875B-43F9-9791-2037FDEEAE2B}" destId="{3363F888-037D-4CA8-A0CC-94FC5B949376}" srcOrd="4" destOrd="0" presId="urn:microsoft.com/office/officeart/2005/8/layout/vList5"/>
    <dgm:cxn modelId="{7D443A5E-483F-4319-BCBF-D1E0CEF469A7}" type="presParOf" srcId="{3363F888-037D-4CA8-A0CC-94FC5B949376}" destId="{9638A56A-B4EA-47AC-B381-5AC6162144AB}" srcOrd="0" destOrd="0" presId="urn:microsoft.com/office/officeart/2005/8/layout/vList5"/>
    <dgm:cxn modelId="{185FC5CC-259A-4288-A743-D6D5520B49F9}" type="presParOf" srcId="{3363F888-037D-4CA8-A0CC-94FC5B949376}" destId="{51E2E5AE-0E39-48B1-BEB2-D5D0BCFE4857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7B0D2-32FB-4EC7-A069-F33C02C0A511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B633-039C-49D5-A9EA-2BDB1E4F87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B633-039C-49D5-A9EA-2BDB1E4F870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B633-039C-49D5-A9EA-2BDB1E4F870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B633-039C-49D5-A9EA-2BDB1E4F870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60" y="2130425"/>
            <a:ext cx="474806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3886200"/>
            <a:ext cx="391017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39491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179843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86522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35556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259222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12840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7518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70960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493231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50890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22744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7FA1-EE06-4A51-84DD-2B6D0CC89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32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fstandart.rosmintrud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kos-nark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nok-nark.ru/os/list/?filter%5bPROPERTY_SPK_ID%5d=350228&amp;sort%5bby%5d=CODE&amp;sort%5border%5d=as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crpo-mpu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po-mpu.com/" TargetMode="External"/><Relationship Id="rId2" Type="http://schemas.openxmlformats.org/officeDocument/2006/relationships/hyperlink" Target="http://kos-nark.ru/preview/1/9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olimpiada-profmast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file:///\\192.168.0.200\&#1086;&#1073;&#1084;&#1077;&#1085;\&#1040;&#1085;&#1076;&#1088;&#1077;&#1077;&#1074;&#1072;\28.03.2019\&#1052;&#1054;%2025.10.2018%20(&#1070;&#1076;&#1080;&#1085;&#1072;%20&#1045;.&#1040;.,%20&#1040;&#1085;&#1076;&#1088;&#1077;&#1077;&#1074;&#1072;%20&#1045;.&#1070;.)\&#1042;&#1089;&#1077;&#1088;&#1086;&#1089;&#1089;&#1080;&#1081;&#1089;&#1082;&#1072;&#1103;%20&#1086;&#1083;&#1080;&#1084;&#1087;&#1080;&#1072;&#1076;&#1072;%202018%20&#1059;&#1043;%2038.00.00.do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po-mpu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071678"/>
            <a:ext cx="7786742" cy="2962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оценочного средства </a:t>
            </a:r>
          </a:p>
          <a:p>
            <a:pPr algn="ctr"/>
            <a:r>
              <a:rPr lang="ru-RU" sz="28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экзамена </a:t>
            </a:r>
          </a:p>
          <a:p>
            <a:pPr algn="ctr"/>
            <a:r>
              <a:rPr lang="ru-RU" sz="28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профессиональному модулю </a:t>
            </a:r>
          </a:p>
          <a:p>
            <a:pPr algn="ctr"/>
            <a:r>
              <a:rPr lang="ru-RU" sz="28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 с методикой независимой оценки квалификаций (НОК)</a:t>
            </a:r>
            <a:endParaRPr lang="ru-RU" sz="2800" b="1" cap="al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9" y="285728"/>
            <a:ext cx="7643865" cy="119181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 Ярославской области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Даниловский политехнический колледж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5715016"/>
            <a:ext cx="5349861" cy="510778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Андреева Е.Ю.,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методист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13308" t="3419" r="15019" b="9971"/>
          <a:stretch>
            <a:fillRect/>
          </a:stretch>
        </p:blipFill>
        <p:spPr bwMode="auto">
          <a:xfrm>
            <a:off x="1500166" y="857232"/>
            <a:ext cx="5429288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t="2564" b="29453"/>
          <a:stretch>
            <a:fillRect/>
          </a:stretch>
        </p:blipFill>
        <p:spPr bwMode="auto">
          <a:xfrm>
            <a:off x="5572132" y="4643446"/>
            <a:ext cx="3323480" cy="1928826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71670" y="285728"/>
            <a:ext cx="5152373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i="1" dirty="0" smtClean="0">
                <a:hlinkClick r:id="rId4"/>
              </a:rPr>
              <a:t>http://profstandart.rosmintrud.ru</a:t>
            </a:r>
            <a:endParaRPr lang="ru-RU" sz="2000" b="1" i="1" dirty="0" smtClean="0"/>
          </a:p>
        </p:txBody>
      </p:sp>
      <p:sp>
        <p:nvSpPr>
          <p:cNvPr id="9" name="Выгнутая вправо стрелка 8"/>
          <p:cNvSpPr/>
          <p:nvPr/>
        </p:nvSpPr>
        <p:spPr bwMode="auto">
          <a:xfrm>
            <a:off x="7215206" y="428604"/>
            <a:ext cx="731520" cy="1285884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0" name="Выгнутая вправо стрелка 9"/>
          <p:cNvSpPr/>
          <p:nvPr/>
        </p:nvSpPr>
        <p:spPr bwMode="auto">
          <a:xfrm flipH="1">
            <a:off x="4643438" y="4857760"/>
            <a:ext cx="697240" cy="1500198"/>
          </a:xfrm>
          <a:prstGeom prst="curvedLeftArrow">
            <a:avLst>
              <a:gd name="adj1" fmla="val 25000"/>
              <a:gd name="adj2" fmla="val 50000"/>
              <a:gd name="adj3" fmla="val 83712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285728"/>
            <a:ext cx="7858179" cy="112371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разработки оценочных заданий для теоретического  этапа профессионального экзамена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1397000"/>
          <a:ext cx="757242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357166"/>
          <a:ext cx="771530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/>
          <a:srcRect l="18039" t="6410" r="18225" b="3853"/>
          <a:stretch>
            <a:fillRect/>
          </a:stretch>
        </p:blipFill>
        <p:spPr bwMode="auto">
          <a:xfrm>
            <a:off x="214282" y="214290"/>
            <a:ext cx="4857784" cy="3429024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786058"/>
            <a:ext cx="6677025" cy="3752850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10" y="0"/>
            <a:ext cx="895829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86116" y="6000768"/>
            <a:ext cx="4500594" cy="5107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smtClean="0">
                <a:solidFill>
                  <a:schemeClr val="tx1"/>
                </a:solidFill>
                <a:hlinkClick r:id="rId2"/>
              </a:rPr>
              <a:t>http://kos-nark.ru</a:t>
            </a:r>
            <a:endParaRPr lang="ru-RU" sz="2400" b="1" i="1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t="6410" r="186" b="3853"/>
          <a:stretch>
            <a:fillRect/>
          </a:stretch>
        </p:blipFill>
        <p:spPr bwMode="auto">
          <a:xfrm>
            <a:off x="4071934" y="2214554"/>
            <a:ext cx="4572032" cy="2786082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6500826" y="5500702"/>
            <a:ext cx="1271590" cy="357190"/>
          </a:xfrm>
          <a:prstGeom prst="wedgeRectCallout">
            <a:avLst>
              <a:gd name="adj1" fmla="val -130451"/>
              <a:gd name="adj2" fmla="val -495891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Gulim" pitchFamily="2" charset="-127"/>
              </a:rPr>
              <a:t>Кондитер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357166"/>
            <a:ext cx="4000528" cy="5107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smtClean="0">
                <a:solidFill>
                  <a:schemeClr val="tx1"/>
                </a:solidFill>
                <a:hlinkClick r:id="rId4"/>
              </a:rPr>
              <a:t>https://nok-nark.ru/os/list/</a:t>
            </a:r>
            <a:endParaRPr lang="ru-RU" sz="2400" b="1" i="1" dirty="0" smtClean="0">
              <a:solidFill>
                <a:schemeClr val="tx1"/>
              </a:solidFill>
              <a:hlinkClick r:id="rId2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 l="15714" r="16622"/>
          <a:stretch>
            <a:fillRect/>
          </a:stretch>
        </p:blipFill>
        <p:spPr bwMode="auto">
          <a:xfrm>
            <a:off x="285720" y="1142984"/>
            <a:ext cx="3876706" cy="3071834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Выгнутая вправо стрелка 10"/>
          <p:cNvSpPr/>
          <p:nvPr/>
        </p:nvSpPr>
        <p:spPr bwMode="auto">
          <a:xfrm rot="13955190">
            <a:off x="3361606" y="-172383"/>
            <a:ext cx="731520" cy="1630818"/>
          </a:xfrm>
          <a:prstGeom prst="curvedLeftArrow">
            <a:avLst>
              <a:gd name="adj1" fmla="val 25000"/>
              <a:gd name="adj2" fmla="val 44180"/>
              <a:gd name="adj3" fmla="val 25000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2" name="Выгнутая вправо стрелка 11"/>
          <p:cNvSpPr/>
          <p:nvPr/>
        </p:nvSpPr>
        <p:spPr bwMode="auto">
          <a:xfrm rot="21178276">
            <a:off x="7512383" y="4786129"/>
            <a:ext cx="836943" cy="1583293"/>
          </a:xfrm>
          <a:prstGeom prst="curvedLef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23975" t="6740" r="24949" b="68670"/>
          <a:stretch>
            <a:fillRect/>
          </a:stretch>
        </p:blipFill>
        <p:spPr bwMode="auto">
          <a:xfrm>
            <a:off x="357158" y="1214422"/>
            <a:ext cx="4748221" cy="1285884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24051" t="40171" r="24960" b="36752"/>
          <a:stretch>
            <a:fillRect/>
          </a:stretch>
        </p:blipFill>
        <p:spPr bwMode="auto">
          <a:xfrm>
            <a:off x="5286380" y="1285860"/>
            <a:ext cx="3643338" cy="1214446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00364" y="428604"/>
            <a:ext cx="5214974" cy="5107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hlinkClick r:id="rId4"/>
              </a:rPr>
              <a:t>http://www.crpo-mpu.com</a:t>
            </a:r>
            <a:endParaRPr lang="ru-RU" sz="2400" b="1" i="1" dirty="0"/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 l="35115" t="16596" r="34420" b="7122"/>
          <a:stretch>
            <a:fillRect/>
          </a:stretch>
        </p:blipFill>
        <p:spPr bwMode="auto">
          <a:xfrm>
            <a:off x="785786" y="2786058"/>
            <a:ext cx="3357586" cy="3857652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6"/>
          <a:srcRect l="34794" t="16239" r="34420" b="7407"/>
          <a:stretch>
            <a:fillRect/>
          </a:stretch>
        </p:blipFill>
        <p:spPr bwMode="auto">
          <a:xfrm>
            <a:off x="5143504" y="2786058"/>
            <a:ext cx="3429024" cy="3857652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Выгнутая вправо стрелка 10"/>
          <p:cNvSpPr/>
          <p:nvPr/>
        </p:nvSpPr>
        <p:spPr bwMode="auto">
          <a:xfrm>
            <a:off x="8286776" y="714356"/>
            <a:ext cx="731520" cy="1216152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2" name="Выгнутая вправо стрелка 11"/>
          <p:cNvSpPr/>
          <p:nvPr/>
        </p:nvSpPr>
        <p:spPr bwMode="auto">
          <a:xfrm>
            <a:off x="1857356" y="2071678"/>
            <a:ext cx="1571636" cy="357190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7850191" cy="646986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43.02.15 Поварское и кондитерское дело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2448" t="11111" r="41315" b="4274"/>
          <a:stretch>
            <a:fillRect/>
          </a:stretch>
        </p:blipFill>
        <p:spPr bwMode="auto">
          <a:xfrm>
            <a:off x="357158" y="1357298"/>
            <a:ext cx="2714644" cy="342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22448" t="10256" r="40994" b="3134"/>
          <a:stretch>
            <a:fillRect/>
          </a:stretch>
        </p:blipFill>
        <p:spPr bwMode="auto">
          <a:xfrm>
            <a:off x="3357554" y="2357430"/>
            <a:ext cx="2671766" cy="342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22929" t="10541" r="41475" b="4274"/>
          <a:stretch>
            <a:fillRect/>
          </a:stretch>
        </p:blipFill>
        <p:spPr bwMode="auto">
          <a:xfrm>
            <a:off x="6286512" y="3143248"/>
            <a:ext cx="2643206" cy="3357586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7786710" cy="510778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smtClean="0">
                <a:hlinkClick r:id="rId2"/>
              </a:rPr>
              <a:t>http://kos-nark.ru/preview/1/983#34084</a:t>
            </a:r>
            <a:endParaRPr lang="ru-RU" sz="2400" b="1" i="1" dirty="0" smtClean="0">
              <a:hlinkClick r:id="rId3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18733" t="5132" r="18733" b="24361"/>
          <a:stretch>
            <a:fillRect/>
          </a:stretch>
        </p:blipFill>
        <p:spPr bwMode="auto">
          <a:xfrm>
            <a:off x="285720" y="857232"/>
            <a:ext cx="3714776" cy="2357454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5" cstate="print"/>
          <a:srcRect t="5753" r="8537" b="5080"/>
          <a:stretch>
            <a:fillRect/>
          </a:stretch>
        </p:blipFill>
        <p:spPr bwMode="auto">
          <a:xfrm>
            <a:off x="928662" y="1571612"/>
            <a:ext cx="5441963" cy="3571900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6"/>
          <a:srcRect t="2966" r="9574" b="5104"/>
          <a:stretch>
            <a:fillRect/>
          </a:stretch>
        </p:blipFill>
        <p:spPr bwMode="auto">
          <a:xfrm>
            <a:off x="3071802" y="3000372"/>
            <a:ext cx="5857916" cy="3571900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596" y="357166"/>
            <a:ext cx="6345006" cy="510778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 dirty="0" smtClean="0">
                <a:solidFill>
                  <a:schemeClr val="tx1"/>
                </a:solidFill>
                <a:hlinkClick r:id="rId2"/>
              </a:rPr>
              <a:t>http://www.olimpiada-profmast.ru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19562" t="6865" r="20631" b="6268"/>
          <a:stretch>
            <a:fillRect/>
          </a:stretch>
        </p:blipFill>
        <p:spPr bwMode="auto">
          <a:xfrm>
            <a:off x="571472" y="1142984"/>
            <a:ext cx="5143536" cy="5214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hlinkClick r:id="rId4" action="ppaction://hlinkfile"/>
          </p:cNvPr>
          <p:cNvPicPr/>
          <p:nvPr/>
        </p:nvPicPr>
        <p:blipFill>
          <a:blip r:embed="rId5" cstate="print"/>
          <a:srcRect l="28220" t="5698" r="29289" b="4843"/>
          <a:stretch>
            <a:fillRect/>
          </a:stretch>
        </p:blipFill>
        <p:spPr bwMode="auto">
          <a:xfrm>
            <a:off x="5643570" y="3357562"/>
            <a:ext cx="2857520" cy="3286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487849">
            <a:off x="1299097" y="3086389"/>
            <a:ext cx="6958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7055" t="11111" r="23838" b="4274"/>
          <a:stretch>
            <a:fillRect/>
          </a:stretch>
        </p:blipFill>
        <p:spPr bwMode="auto">
          <a:xfrm>
            <a:off x="785786" y="428604"/>
            <a:ext cx="7839115" cy="4714908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rcRect l="27372" t="27196" r="44969" b="48099"/>
          <a:stretch>
            <a:fillRect/>
          </a:stretch>
        </p:blipFill>
        <p:spPr bwMode="auto">
          <a:xfrm>
            <a:off x="1071538" y="1428736"/>
            <a:ext cx="3500462" cy="1857388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000496" y="6143644"/>
            <a:ext cx="5000660" cy="51077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smtClean="0">
                <a:hlinkClick r:id="rId4"/>
              </a:rPr>
              <a:t>http://www.crpo-mpu.com</a:t>
            </a:r>
            <a:endParaRPr lang="ru-RU" sz="2400" b="1" i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428" r="2331" b="10000"/>
          <a:stretch>
            <a:fillRect/>
          </a:stretch>
        </p:blipFill>
        <p:spPr bwMode="auto">
          <a:xfrm>
            <a:off x="142844" y="357166"/>
            <a:ext cx="5000660" cy="3143272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8907" t="6434" r="28935" b="9914"/>
          <a:stretch>
            <a:fillRect/>
          </a:stretch>
        </p:blipFill>
        <p:spPr bwMode="auto">
          <a:xfrm>
            <a:off x="1071538" y="3714752"/>
            <a:ext cx="2692663" cy="3000396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4090" t="10724" r="42184" b="5624"/>
          <a:stretch>
            <a:fillRect/>
          </a:stretch>
        </p:blipFill>
        <p:spPr bwMode="auto">
          <a:xfrm>
            <a:off x="5643570" y="2000240"/>
            <a:ext cx="3333774" cy="464347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ая выноска 7"/>
          <p:cNvSpPr/>
          <p:nvPr/>
        </p:nvSpPr>
        <p:spPr bwMode="auto">
          <a:xfrm>
            <a:off x="5286380" y="357166"/>
            <a:ext cx="3643338" cy="1428760"/>
          </a:xfrm>
          <a:prstGeom prst="wedge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latin typeface="Times New Roman" pitchFamily="18" charset="0"/>
                <a:ea typeface="Gulim" pitchFamily="2" charset="-127"/>
              </a:rPr>
              <a:t>Методические рекомендации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latin typeface="Times New Roman" pitchFamily="18" charset="0"/>
                <a:ea typeface="Gulim" pitchFamily="2" charset="-127"/>
              </a:rPr>
              <a:t>по организации и проведению демонстрационного экзамена в составе государственной итоговой аттестации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C0C0C"/>
                </a:solidFill>
                <a:latin typeface="Times New Roman" pitchFamily="18" charset="0"/>
                <a:ea typeface="Gulim" pitchFamily="2" charset="-127"/>
              </a:rPr>
              <a:t>по программам среднего профессионального образования в 2018 году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2844" y="1928802"/>
            <a:ext cx="7929618" cy="481834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</a:p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Инструменты оценивания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совокупность оценочных заданий, соотнесенных с критериями оценки результатов их выполнения</a:t>
            </a:r>
          </a:p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Оценочные средства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комплект документов, обеспечивающих установление соответствия квалификации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соискателя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требованиям положений профессиональных стандартов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далее - ПС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Независимая оценка квалификаций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далее – 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– оценка соответствия профессиональной квалификации требованиям ПС с подтверждением соответствия свидетельством о квалификации</a:t>
            </a:r>
          </a:p>
          <a:p>
            <a:pPr indent="457200"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набор документов, содержащих достоверные сведения о качестве выполнения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соискателя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соответствующих данной квалификации трудовых функций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далее – ТФ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Профессиональная квалификация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уровень знаний, умений, профессиональных навыков и опыта работы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соискателя,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необходимых  для осуществления им профессиональной деятельности</a:t>
            </a:r>
          </a:p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Профессиональный экзамен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форма НОК, в ходе которой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соискатель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подтверждает свою профессиональную квалификацию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696" b="66001"/>
          <a:stretch>
            <a:fillRect/>
          </a:stretch>
        </p:blipFill>
        <p:spPr bwMode="auto">
          <a:xfrm>
            <a:off x="428596" y="214290"/>
            <a:ext cx="6786610" cy="178595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285728"/>
            <a:ext cx="7858179" cy="112371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разработки оценочных заданий для практического этапа профессионального экзамена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1643050"/>
          <a:ext cx="757242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9" y="285728"/>
            <a:ext cx="7215238" cy="783193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разработки комплекта оценочных средств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1214422"/>
          <a:ext cx="771530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928670"/>
          <a:ext cx="7572432" cy="275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08"/>
                <a:gridCol w="1893108"/>
                <a:gridCol w="1893108"/>
                <a:gridCol w="1893108"/>
              </a:tblGrid>
              <a:tr h="12326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Оцениваемые ТФ, ТД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 оценки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Время, место, ресурсы, необходимые для выполнения ТФ, ТД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 оценивания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997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Выгнутая влево стрелка 5"/>
          <p:cNvSpPr/>
          <p:nvPr/>
        </p:nvSpPr>
        <p:spPr>
          <a:xfrm>
            <a:off x="857224" y="3429000"/>
            <a:ext cx="1357322" cy="1785950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4572008"/>
            <a:ext cx="5786478" cy="71508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Оформление макета ОС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357166"/>
            <a:ext cx="7358114" cy="58228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buAutoNum type="romanU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ПАСПОРТ КОМПЛЕКТА ОЦЕНОЧНЫХ СРЕДСТВ</a:t>
            </a:r>
          </a:p>
          <a:p>
            <a:pPr marL="514350" indent="-514350" algn="ctr">
              <a:buAutoNum type="romanU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1.1.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Область применения</a:t>
            </a:r>
          </a:p>
          <a:p>
            <a:pPr marL="457200" indent="-45720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1.2. Инструменты оценки для теоретического этапа экзамена</a:t>
            </a:r>
          </a:p>
          <a:p>
            <a:pPr marL="457200" indent="-45720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1.3. Инструменты для практического этапа экзамена</a:t>
            </a:r>
          </a:p>
          <a:p>
            <a:pPr marL="457200" indent="-45720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1.4. Материально-техническое обеспечение оценочных мероприятий</a:t>
            </a:r>
          </a:p>
          <a:p>
            <a:pPr marL="457200" indent="-457200"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books</Template>
  <TotalTime>985</TotalTime>
  <Words>502</Words>
  <PresentationFormat>Экран (4:3)</PresentationFormat>
  <Paragraphs>94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books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Андреева</dc:creator>
  <cp:lastModifiedBy>Андреева</cp:lastModifiedBy>
  <cp:revision>128</cp:revision>
  <dcterms:created xsi:type="dcterms:W3CDTF">2018-10-09T08:02:23Z</dcterms:created>
  <dcterms:modified xsi:type="dcterms:W3CDTF">2019-03-27T11:01:04Z</dcterms:modified>
</cp:coreProperties>
</file>